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526" r:id="rId3"/>
    <p:sldId id="534" r:id="rId4"/>
    <p:sldId id="535" r:id="rId5"/>
    <p:sldId id="545" r:id="rId6"/>
    <p:sldId id="527" r:id="rId7"/>
    <p:sldId id="529" r:id="rId8"/>
    <p:sldId id="528" r:id="rId9"/>
    <p:sldId id="536" r:id="rId10"/>
    <p:sldId id="537" r:id="rId11"/>
    <p:sldId id="538" r:id="rId12"/>
    <p:sldId id="531" r:id="rId13"/>
    <p:sldId id="541" r:id="rId14"/>
    <p:sldId id="532" r:id="rId15"/>
    <p:sldId id="542" r:id="rId16"/>
    <p:sldId id="54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560"/>
    <a:srgbClr val="FFCC66"/>
    <a:srgbClr val="FF6565"/>
    <a:srgbClr val="27303D"/>
    <a:srgbClr val="2C3644"/>
    <a:srgbClr val="FF5050"/>
    <a:srgbClr val="3DA4B5"/>
    <a:srgbClr val="274541"/>
    <a:srgbClr val="FED834"/>
    <a:srgbClr val="1D3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4AE9F-50F3-0000-7F72-A4987C03C305}" v="17" dt="2021-02-26T02:07:00.704"/>
    <p1510:client id="{920F1F3B-9F24-4038-B48B-F5E795F02588}" v="6" dt="2021-02-26T02:24:58.425"/>
    <p1510:client id="{9F8DEAE8-D142-1D4D-A44D-4F1E0A6053BD}" v="71" dt="2021-01-05T00:55:4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2962" userId="S::a2962@365word.vip::2e85d08b-4339-4967-beb0-309111e7e1b3" providerId="AD" clId="Web-{167D977E-23E4-78DA-1CEB-A8C5A56C6683}"/>
    <pc:docChg chg="addSld modSld">
      <pc:chgData name="A2962" userId="S::a2962@365word.vip::2e85d08b-4339-4967-beb0-309111e7e1b3" providerId="AD" clId="Web-{167D977E-23E4-78DA-1CEB-A8C5A56C6683}" dt="2020-08-21T01:11:16.067" v="46" actId="14100"/>
      <pc:docMkLst>
        <pc:docMk/>
      </pc:docMkLst>
      <pc:sldChg chg="addSp delSp modSp">
        <pc:chgData name="A2962" userId="S::a2962@365word.vip::2e85d08b-4339-4967-beb0-309111e7e1b3" providerId="AD" clId="Web-{167D977E-23E4-78DA-1CEB-A8C5A56C6683}" dt="2020-08-21T01:08:55.555" v="18"/>
        <pc:sldMkLst>
          <pc:docMk/>
          <pc:sldMk cId="3435636860" sldId="527"/>
        </pc:sldMkLst>
        <pc:graphicFrameChg chg="add del mod modGraphic">
          <ac:chgData name="A2962" userId="S::a2962@365word.vip::2e85d08b-4339-4967-beb0-309111e7e1b3" providerId="AD" clId="Web-{167D977E-23E4-78DA-1CEB-A8C5A56C6683}" dt="2020-08-21T01:08:55.555" v="18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add del mod">
          <ac:chgData name="A2962" userId="S::a2962@365word.vip::2e85d08b-4339-4967-beb0-309111e7e1b3" providerId="AD" clId="Web-{167D977E-23E4-78DA-1CEB-A8C5A56C6683}" dt="2020-08-21T01:08:04.911" v="8"/>
          <ac:picMkLst>
            <pc:docMk/>
            <pc:sldMk cId="3435636860" sldId="527"/>
            <ac:picMk id="2" creationId="{C4D97383-FC51-411C-8C78-A64C203792A8}"/>
          </ac:picMkLst>
        </pc:picChg>
        <pc:picChg chg="add del mod">
          <ac:chgData name="A2962" userId="S::a2962@365word.vip::2e85d08b-4339-4967-beb0-309111e7e1b3" providerId="AD" clId="Web-{167D977E-23E4-78DA-1CEB-A8C5A56C6683}" dt="2020-08-21T01:08:29.959" v="13"/>
          <ac:picMkLst>
            <pc:docMk/>
            <pc:sldMk cId="3435636860" sldId="527"/>
            <ac:picMk id="4" creationId="{C9E6CCB5-4D18-41FE-BE22-A1E4C0DE5DE2}"/>
          </ac:picMkLst>
        </pc:picChg>
        <pc:picChg chg="add mod">
          <ac:chgData name="A2962" userId="S::a2962@365word.vip::2e85d08b-4339-4967-beb0-309111e7e1b3" providerId="AD" clId="Web-{167D977E-23E4-78DA-1CEB-A8C5A56C6683}" dt="2020-08-21T01:08:39.601" v="16" actId="14100"/>
          <ac:picMkLst>
            <pc:docMk/>
            <pc:sldMk cId="3435636860" sldId="527"/>
            <ac:picMk id="6" creationId="{1BC61EB4-BBF4-452A-B401-D92C38BB2DAB}"/>
          </ac:picMkLst>
        </pc:picChg>
      </pc:sldChg>
      <pc:sldChg chg="addSp modSp">
        <pc:chgData name="A2962" userId="S::a2962@365word.vip::2e85d08b-4339-4967-beb0-309111e7e1b3" providerId="AD" clId="Web-{167D977E-23E4-78DA-1CEB-A8C5A56C6683}" dt="2020-08-21T01:09:39.434" v="25"/>
        <pc:sldMkLst>
          <pc:docMk/>
          <pc:sldMk cId="2973658751" sldId="529"/>
        </pc:sldMkLst>
        <pc:graphicFrameChg chg="mod modGraphic">
          <ac:chgData name="A2962" userId="S::a2962@365word.vip::2e85d08b-4339-4967-beb0-309111e7e1b3" providerId="AD" clId="Web-{167D977E-23E4-78DA-1CEB-A8C5A56C6683}" dt="2020-08-21T01:09:39.434" v="25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add mod">
          <ac:chgData name="A2962" userId="S::a2962@365word.vip::2e85d08b-4339-4967-beb0-309111e7e1b3" providerId="AD" clId="Web-{167D977E-23E4-78DA-1CEB-A8C5A56C6683}" dt="2020-08-21T01:09:23.995" v="22" actId="14100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add replId">
        <pc:chgData name="A2962" userId="S::a2962@365word.vip::2e85d08b-4339-4967-beb0-309111e7e1b3" providerId="AD" clId="Web-{167D977E-23E4-78DA-1CEB-A8C5A56C6683}" dt="2020-08-21T01:11:16.067" v="46" actId="14100"/>
        <pc:sldMkLst>
          <pc:docMk/>
          <pc:sldMk cId="675639171" sldId="544"/>
        </pc:sldMkLst>
        <pc:spChg chg="mod">
          <ac:chgData name="A2962" userId="S::a2962@365word.vip::2e85d08b-4339-4967-beb0-309111e7e1b3" providerId="AD" clId="Web-{167D977E-23E4-78DA-1CEB-A8C5A56C6683}" dt="2020-08-21T01:10:17.593" v="39" actId="20577"/>
          <ac:spMkLst>
            <pc:docMk/>
            <pc:sldMk cId="675639171" sldId="544"/>
            <ac:spMk id="3" creationId="{FB7ED61F-9315-4F8F-A88C-D0EECDC203B6}"/>
          </ac:spMkLst>
        </pc:spChg>
        <pc:graphicFrameChg chg="del">
          <ac:chgData name="A2962" userId="S::a2962@365word.vip::2e85d08b-4339-4967-beb0-309111e7e1b3" providerId="AD" clId="Web-{167D977E-23E4-78DA-1CEB-A8C5A56C6683}" dt="2020-08-21T01:10:56.799" v="43"/>
          <ac:graphicFrameMkLst>
            <pc:docMk/>
            <pc:sldMk cId="675639171" sldId="544"/>
            <ac:graphicFrameMk id="7" creationId="{3DBA4B99-0B15-4F13-9C1D-50B3394F4F16}"/>
          </ac:graphicFrameMkLst>
        </pc:graphicFrameChg>
        <pc:picChg chg="del">
          <ac:chgData name="A2962" userId="S::a2962@365word.vip::2e85d08b-4339-4967-beb0-309111e7e1b3" providerId="AD" clId="Web-{167D977E-23E4-78DA-1CEB-A8C5A56C6683}" dt="2020-08-21T01:10:54.455" v="42"/>
          <ac:picMkLst>
            <pc:docMk/>
            <pc:sldMk cId="675639171" sldId="544"/>
            <ac:picMk id="2" creationId="{BBF55C5C-BC53-4F08-892F-F442C27FB298}"/>
          </ac:picMkLst>
        </pc:picChg>
        <pc:picChg chg="add mod">
          <ac:chgData name="A2962" userId="S::a2962@365word.vip::2e85d08b-4339-4967-beb0-309111e7e1b3" providerId="AD" clId="Web-{167D977E-23E4-78DA-1CEB-A8C5A56C6683}" dt="2020-08-21T01:11:16.067" v="46" actId="14100"/>
          <ac:picMkLst>
            <pc:docMk/>
            <pc:sldMk cId="675639171" sldId="544"/>
            <ac:picMk id="5" creationId="{BAC67417-5B48-4F47-89B1-D726A07CFED6}"/>
          </ac:picMkLst>
        </pc:picChg>
      </pc:sldChg>
    </pc:docChg>
  </pc:docChgLst>
  <pc:docChgLst>
    <pc:chgData name="게스트 사용자" userId="S::urn:spo:anon#3e31785499039b0917f725c1ba3df73f90d2a8975957fb69fb8cd5f743a4a86c::" providerId="AD" clId="Web-{56A39D12-4A4E-E63A-4158-412D915DDA69}"/>
    <pc:docChg chg="modSld">
      <pc:chgData name="게스트 사용자" userId="S::urn:spo:anon#3e31785499039b0917f725c1ba3df73f90d2a8975957fb69fb8cd5f743a4a86c::" providerId="AD" clId="Web-{56A39D12-4A4E-E63A-4158-412D915DDA69}" dt="2020-03-25T02:51:51.102" v="55"/>
      <pc:docMkLst>
        <pc:docMk/>
      </pc:docMkLst>
      <pc:sldChg chg="modSp">
        <pc:chgData name="게스트 사용자" userId="S::urn:spo:anon#3e31785499039b0917f725c1ba3df73f90d2a8975957fb69fb8cd5f743a4a86c::" providerId="AD" clId="Web-{56A39D12-4A4E-E63A-4158-412D915DDA69}" dt="2020-03-25T02:51:51.102" v="55"/>
        <pc:sldMkLst>
          <pc:docMk/>
          <pc:sldMk cId="1617895960" sldId="534"/>
        </pc:sldMkLst>
        <pc:graphicFrameChg chg="mod modGraphic">
          <ac:chgData name="게스트 사용자" userId="S::urn:spo:anon#3e31785499039b0917f725c1ba3df73f90d2a8975957fb69fb8cd5f743a4a86c::" providerId="AD" clId="Web-{56A39D12-4A4E-E63A-4158-412D915DDA69}" dt="2020-03-25T02:51:51.102" v="55"/>
          <ac:graphicFrameMkLst>
            <pc:docMk/>
            <pc:sldMk cId="1617895960" sldId="534"/>
            <ac:graphicFrameMk id="6" creationId="{2C77D836-F55A-4856-947B-C4486A2B6219}"/>
          </ac:graphicFrameMkLst>
        </pc:graphicFrameChg>
      </pc:sldChg>
    </pc:docChg>
  </pc:docChgLst>
  <pc:docChgLst>
    <pc:chgData name="김율" userId="4f468a9e-f1d8-44d0-8dff-27f9a8878844" providerId="ADAL" clId="{93E86E9F-337B-4F62-BA9D-19A745A44B73}"/>
    <pc:docChg chg="undo custSel modSld">
      <pc:chgData name="김율" userId="4f468a9e-f1d8-44d0-8dff-27f9a8878844" providerId="ADAL" clId="{93E86E9F-337B-4F62-BA9D-19A745A44B73}" dt="2020-02-14T09:31:30.018" v="892" actId="6549"/>
      <pc:docMkLst>
        <pc:docMk/>
      </pc:docMkLst>
      <pc:sldChg chg="modSp">
        <pc:chgData name="김율" userId="4f468a9e-f1d8-44d0-8dff-27f9a8878844" providerId="ADAL" clId="{93E86E9F-337B-4F62-BA9D-19A745A44B73}" dt="2020-02-14T09:04:23.574" v="429" actId="1036"/>
        <pc:sldMkLst>
          <pc:docMk/>
          <pc:sldMk cId="2474678988" sldId="256"/>
        </pc:sldMkLst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4:23.574" v="429" actId="1036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setBg">
        <pc:chgData name="김율" userId="4f468a9e-f1d8-44d0-8dff-27f9a8878844" providerId="ADAL" clId="{93E86E9F-337B-4F62-BA9D-19A745A44B73}" dt="2020-02-14T09:06:46.704" v="461" actId="1076"/>
        <pc:sldMkLst>
          <pc:docMk/>
          <pc:sldMk cId="2727866118" sldId="526"/>
        </pc:sldMkLst>
        <pc:spChg chg="mod">
          <ac:chgData name="김율" userId="4f468a9e-f1d8-44d0-8dff-27f9a8878844" providerId="ADAL" clId="{93E86E9F-337B-4F62-BA9D-19A745A44B73}" dt="2020-02-14T08:36:44.586" v="91" actId="20577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06:17.303" v="431" actId="255"/>
          <ac:spMkLst>
            <pc:docMk/>
            <pc:sldMk cId="2727866118" sldId="526"/>
            <ac:spMk id="3" creationId="{FB7ED61F-9315-4F8F-A88C-D0EECDC203B6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5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7" creationId="{00000000-0000-0000-0000-000000000000}"/>
          </ac:spMkLst>
        </pc:spChg>
        <pc:spChg chg="del">
          <ac:chgData name="김율" userId="4f468a9e-f1d8-44d0-8dff-27f9a8878844" providerId="ADAL" clId="{93E86E9F-337B-4F62-BA9D-19A745A44B73}" dt="2020-02-14T08:39:11.020" v="97" actId="478"/>
          <ac:spMkLst>
            <pc:docMk/>
            <pc:sldMk cId="2727866118" sldId="526"/>
            <ac:spMk id="9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8:37:53.426" v="93" actId="14100"/>
          <ac:spMkLst>
            <pc:docMk/>
            <pc:sldMk cId="2727866118" sldId="526"/>
            <ac:spMk id="10" creationId="{001E7B6C-25B9-493D-8F10-72F9A8319092}"/>
          </ac:spMkLst>
        </pc:spChg>
        <pc:spChg chg="add mod">
          <ac:chgData name="김율" userId="4f468a9e-f1d8-44d0-8dff-27f9a8878844" providerId="ADAL" clId="{93E86E9F-337B-4F62-BA9D-19A745A44B73}" dt="2020-02-14T09:06:46.704" v="461" actId="1076"/>
          <ac:spMkLst>
            <pc:docMk/>
            <pc:sldMk cId="2727866118" sldId="526"/>
            <ac:spMk id="16" creationId="{B3108392-4731-4B9D-B260-B37C2A1B54D7}"/>
          </ac:spMkLst>
        </pc:spChg>
        <pc:picChg chg="del">
          <ac:chgData name="김율" userId="4f468a9e-f1d8-44d0-8dff-27f9a8878844" providerId="ADAL" clId="{93E86E9F-337B-4F62-BA9D-19A745A44B73}" dt="2020-02-14T08:39:04.940" v="94" actId="478"/>
          <ac:picMkLst>
            <pc:docMk/>
            <pc:sldMk cId="2727866118" sldId="526"/>
            <ac:picMk id="4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6.649" v="95" actId="478"/>
          <ac:picMkLst>
            <pc:docMk/>
            <pc:sldMk cId="2727866118" sldId="526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39:08.287" v="96" actId="478"/>
          <ac:picMkLst>
            <pc:docMk/>
            <pc:sldMk cId="2727866118" sldId="526"/>
            <ac:picMk id="8" creationId="{00000000-0000-0000-0000-000000000000}"/>
          </ac:picMkLst>
        </pc:picChg>
        <pc:picChg chg="add del mod">
          <ac:chgData name="김율" userId="4f468a9e-f1d8-44d0-8dff-27f9a8878844" providerId="ADAL" clId="{93E86E9F-337B-4F62-BA9D-19A745A44B73}" dt="2020-02-14T08:39:17.397" v="102" actId="478"/>
          <ac:picMkLst>
            <pc:docMk/>
            <pc:sldMk cId="2727866118" sldId="526"/>
            <ac:picMk id="1026" creationId="{10ABDE3D-19A6-46D2-8469-5C7F9702A2A1}"/>
          </ac:picMkLst>
        </pc:picChg>
        <pc:picChg chg="add del mod">
          <ac:chgData name="김율" userId="4f468a9e-f1d8-44d0-8dff-27f9a8878844" providerId="ADAL" clId="{93E86E9F-337B-4F62-BA9D-19A745A44B73}" dt="2020-02-14T08:40:36.500" v="105" actId="478"/>
          <ac:picMkLst>
            <pc:docMk/>
            <pc:sldMk cId="2727866118" sldId="526"/>
            <ac:picMk id="1028" creationId="{9402A5E1-4C8F-4EE5-A9C6-49CC19174B06}"/>
          </ac:picMkLst>
        </pc:picChg>
        <pc:cxnChg chg="add mod">
          <ac:chgData name="김율" userId="4f468a9e-f1d8-44d0-8dff-27f9a8878844" providerId="ADAL" clId="{93E86E9F-337B-4F62-BA9D-19A745A44B73}" dt="2020-02-14T08:47:05.334" v="159" actId="1035"/>
          <ac:cxnSpMkLst>
            <pc:docMk/>
            <pc:sldMk cId="2727866118" sldId="526"/>
            <ac:cxnSpMk id="13" creationId="{BF30E374-E60F-4668-B942-76B788F217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2.541" v="596" actId="255"/>
        <pc:sldMkLst>
          <pc:docMk/>
          <pc:sldMk cId="3435636860" sldId="527"/>
        </pc:sldMkLst>
        <pc:spChg chg="del mod">
          <ac:chgData name="김율" userId="4f468a9e-f1d8-44d0-8dff-27f9a8878844" providerId="ADAL" clId="{93E86E9F-337B-4F62-BA9D-19A745A44B73}" dt="2020-02-14T08:49:53.423" v="217" actId="478"/>
          <ac:spMkLst>
            <pc:docMk/>
            <pc:sldMk cId="3435636860" sldId="527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2.541" v="596" actId="255"/>
          <ac:spMkLst>
            <pc:docMk/>
            <pc:sldMk cId="3435636860" sldId="527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8:52:27.962" v="275" actId="478"/>
          <ac:spMkLst>
            <pc:docMk/>
            <pc:sldMk cId="3435636860" sldId="527"/>
            <ac:spMk id="6" creationId="{B8273AC8-7684-47E5-8FB2-88427A6C03B6}"/>
          </ac:spMkLst>
        </pc:spChg>
        <pc:spChg chg="add del mod">
          <ac:chgData name="김율" userId="4f468a9e-f1d8-44d0-8dff-27f9a8878844" providerId="ADAL" clId="{93E86E9F-337B-4F62-BA9D-19A745A44B73}" dt="2020-02-14T08:52:29.898" v="276" actId="478"/>
          <ac:spMkLst>
            <pc:docMk/>
            <pc:sldMk cId="3435636860" sldId="527"/>
            <ac:spMk id="7" creationId="{964D6D1D-5F26-4B8A-A0A8-9BD4608E5920}"/>
          </ac:spMkLst>
        </pc:spChg>
        <pc:spChg chg="add del">
          <ac:chgData name="김율" userId="4f468a9e-f1d8-44d0-8dff-27f9a8878844" providerId="ADAL" clId="{93E86E9F-337B-4F62-BA9D-19A745A44B73}" dt="2020-02-14T08:51:36.859" v="259"/>
          <ac:spMkLst>
            <pc:docMk/>
            <pc:sldMk cId="3435636860" sldId="527"/>
            <ac:spMk id="8" creationId="{16E66FDF-E66A-4E89-9711-DD71A89A8F13}"/>
          </ac:spMkLst>
        </pc:spChg>
        <pc:spChg chg="add del mod">
          <ac:chgData name="김율" userId="4f468a9e-f1d8-44d0-8dff-27f9a8878844" providerId="ADAL" clId="{93E86E9F-337B-4F62-BA9D-19A745A44B73}" dt="2020-02-14T08:52:11.942" v="264" actId="478"/>
          <ac:spMkLst>
            <pc:docMk/>
            <pc:sldMk cId="3435636860" sldId="527"/>
            <ac:spMk id="9" creationId="{27CEBD41-4B7A-437D-AA80-D10A594889B6}"/>
          </ac:spMkLst>
        </pc:spChg>
        <pc:spChg chg="add del mod">
          <ac:chgData name="김율" userId="4f468a9e-f1d8-44d0-8dff-27f9a8878844" providerId="ADAL" clId="{93E86E9F-337B-4F62-BA9D-19A745A44B73}" dt="2020-02-14T09:10:47.698" v="587" actId="478"/>
          <ac:spMkLst>
            <pc:docMk/>
            <pc:sldMk cId="3435636860" sldId="527"/>
            <ac:spMk id="10" creationId="{0BE00A00-C6F6-4CDB-BF72-454F26792A3E}"/>
          </ac:spMkLst>
        </pc:spChg>
        <pc:spChg chg="add del mod">
          <ac:chgData name="김율" userId="4f468a9e-f1d8-44d0-8dff-27f9a8878844" providerId="ADAL" clId="{93E86E9F-337B-4F62-BA9D-19A745A44B73}" dt="2020-02-14T09:10:50.331" v="588" actId="478"/>
          <ac:spMkLst>
            <pc:docMk/>
            <pc:sldMk cId="3435636860" sldId="527"/>
            <ac:spMk id="11" creationId="{DF54E7B3-1225-41F1-8B09-16C4AAF1B652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3" creationId="{57221D21-880D-4CD1-9877-9523E2005E3C}"/>
          </ac:spMkLst>
        </pc:spChg>
        <pc:spChg chg="add del mod">
          <ac:chgData name="김율" userId="4f468a9e-f1d8-44d0-8dff-27f9a8878844" providerId="ADAL" clId="{93E86E9F-337B-4F62-BA9D-19A745A44B73}" dt="2020-02-14T09:10:54.175" v="589" actId="478"/>
          <ac:spMkLst>
            <pc:docMk/>
            <pc:sldMk cId="3435636860" sldId="527"/>
            <ac:spMk id="15" creationId="{111F6AF1-21FB-4B14-951F-3C6D88EC732B}"/>
          </ac:spMkLst>
        </pc:spChg>
        <pc:graphicFrameChg chg="add">
          <ac:chgData name="김율" userId="4f468a9e-f1d8-44d0-8dff-27f9a8878844" providerId="ADAL" clId="{93E86E9F-337B-4F62-BA9D-19A745A44B73}" dt="2020-02-14T09:10:54.690" v="590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cxnChg chg="add del">
          <ac:chgData name="김율" userId="4f468a9e-f1d8-44d0-8dff-27f9a8878844" providerId="ADAL" clId="{93E86E9F-337B-4F62-BA9D-19A745A44B73}" dt="2020-02-14T08:49:51.484" v="216" actId="478"/>
          <ac:cxnSpMkLst>
            <pc:docMk/>
            <pc:sldMk cId="3435636860" sldId="527"/>
            <ac:cxnSpMk id="4" creationId="{2398B7B5-8C3B-489F-9718-9D1734C0B7F8}"/>
          </ac:cxnSpMkLst>
        </pc:cxnChg>
        <pc:cxnChg chg="add">
          <ac:chgData name="김율" userId="4f468a9e-f1d8-44d0-8dff-27f9a8878844" providerId="ADAL" clId="{93E86E9F-337B-4F62-BA9D-19A745A44B73}" dt="2020-02-14T08:49:55.558" v="218"/>
          <ac:cxnSpMkLst>
            <pc:docMk/>
            <pc:sldMk cId="3435636860" sldId="527"/>
            <ac:cxnSpMk id="5" creationId="{AB10D5CF-F2BD-4F40-AC46-D6265F299F86}"/>
          </ac:cxnSpMkLst>
        </pc:cxnChg>
      </pc:sldChg>
      <pc:sldChg chg="addSp modSp">
        <pc:chgData name="김율" userId="4f468a9e-f1d8-44d0-8dff-27f9a8878844" providerId="ADAL" clId="{93E86E9F-337B-4F62-BA9D-19A745A44B73}" dt="2020-02-14T09:17:35.266" v="633"/>
        <pc:sldMkLst>
          <pc:docMk/>
          <pc:sldMk cId="392429272" sldId="528"/>
        </pc:sldMkLst>
        <pc:spChg chg="mod">
          <ac:chgData name="김율" userId="4f468a9e-f1d8-44d0-8dff-27f9a8878844" providerId="ADAL" clId="{93E86E9F-337B-4F62-BA9D-19A745A44B73}" dt="2020-02-14T09:11:30.296" v="593" actId="255"/>
          <ac:spMkLst>
            <pc:docMk/>
            <pc:sldMk cId="392429272" sldId="528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7:35.266" v="633"/>
          <ac:spMkLst>
            <pc:docMk/>
            <pc:sldMk cId="392429272" sldId="528"/>
            <ac:spMk id="17" creationId="{EF5FB384-1635-466D-A26A-33103C521FE3}"/>
          </ac:spMkLst>
        </pc:spChg>
        <pc:cxnChg chg="add">
          <ac:chgData name="김율" userId="4f468a9e-f1d8-44d0-8dff-27f9a8878844" providerId="ADAL" clId="{93E86E9F-337B-4F62-BA9D-19A745A44B73}" dt="2020-02-14T08:54:23.119" v="320"/>
          <ac:cxnSpMkLst>
            <pc:docMk/>
            <pc:sldMk cId="392429272" sldId="528"/>
            <ac:cxnSpMk id="16" creationId="{B10A5432-C094-430A-B9C5-78AA032834D5}"/>
          </ac:cxnSpMkLst>
        </pc:cxnChg>
      </pc:sldChg>
      <pc:sldChg chg="addSp delSp modSp">
        <pc:chgData name="김율" userId="4f468a9e-f1d8-44d0-8dff-27f9a8878844" providerId="ADAL" clId="{93E86E9F-337B-4F62-BA9D-19A745A44B73}" dt="2020-02-14T09:16:48.660" v="597" actId="255"/>
        <pc:sldMkLst>
          <pc:docMk/>
          <pc:sldMk cId="2973658751" sldId="529"/>
        </pc:sldMkLst>
        <pc:spChg chg="del">
          <ac:chgData name="김율" userId="4f468a9e-f1d8-44d0-8dff-27f9a8878844" providerId="ADAL" clId="{93E86E9F-337B-4F62-BA9D-19A745A44B73}" dt="2020-02-14T08:53:08.396" v="313" actId="478"/>
          <ac:spMkLst>
            <pc:docMk/>
            <pc:sldMk cId="2973658751" sldId="529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6:48.660" v="597" actId="255"/>
          <ac:spMkLst>
            <pc:docMk/>
            <pc:sldMk cId="2973658751" sldId="529"/>
            <ac:spMk id="3" creationId="{FB7ED61F-9315-4F8F-A88C-D0EECDC203B6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5" creationId="{A3B62F12-7AC2-45E5-82B8-3AF89591A27C}"/>
          </ac:spMkLst>
        </pc:spChg>
        <pc:spChg chg="add del mod">
          <ac:chgData name="김율" userId="4f468a9e-f1d8-44d0-8dff-27f9a8878844" providerId="ADAL" clId="{93E86E9F-337B-4F62-BA9D-19A745A44B73}" dt="2020-02-14T09:11:05.420" v="591" actId="478"/>
          <ac:spMkLst>
            <pc:docMk/>
            <pc:sldMk cId="2973658751" sldId="529"/>
            <ac:spMk id="6" creationId="{3194B916-AA33-4F40-8AF5-DD359A765CA5}"/>
          </ac:spMkLst>
        </pc:spChg>
        <pc:graphicFrameChg chg="add">
          <ac:chgData name="김율" userId="4f468a9e-f1d8-44d0-8dff-27f9a8878844" providerId="ADAL" clId="{93E86E9F-337B-4F62-BA9D-19A745A44B73}" dt="2020-02-14T09:11:05.930" v="592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cxnChg chg="add mod">
          <ac:chgData name="김율" userId="4f468a9e-f1d8-44d0-8dff-27f9a8878844" providerId="ADAL" clId="{93E86E9F-337B-4F62-BA9D-19A745A44B73}" dt="2020-02-14T08:53:23.084" v="315" actId="14100"/>
          <ac:cxnSpMkLst>
            <pc:docMk/>
            <pc:sldMk cId="2973658751" sldId="529"/>
            <ac:cxnSpMk id="4" creationId="{B92801FB-A7E0-4908-A30D-37F8E5D895DC}"/>
          </ac:cxnSpMkLst>
        </pc:cxnChg>
      </pc:sldChg>
      <pc:sldChg chg="addSp delSp modSp">
        <pc:chgData name="김율" userId="4f468a9e-f1d8-44d0-8dff-27f9a8878844" providerId="ADAL" clId="{93E86E9F-337B-4F62-BA9D-19A745A44B73}" dt="2020-02-14T09:20:03.100" v="727" actId="14734"/>
        <pc:sldMkLst>
          <pc:docMk/>
          <pc:sldMk cId="718480940" sldId="530"/>
        </pc:sldMkLst>
        <pc:spChg chg="del">
          <ac:chgData name="김율" userId="4f468a9e-f1d8-44d0-8dff-27f9a8878844" providerId="ADAL" clId="{93E86E9F-337B-4F62-BA9D-19A745A44B73}" dt="2020-02-14T08:54:15.495" v="318" actId="478"/>
          <ac:spMkLst>
            <pc:docMk/>
            <pc:sldMk cId="718480940" sldId="530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18:04.481" v="634" actId="255"/>
          <ac:spMkLst>
            <pc:docMk/>
            <pc:sldMk cId="718480940" sldId="530"/>
            <ac:spMk id="4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9:46.151" v="717" actId="478"/>
          <ac:spMkLst>
            <pc:docMk/>
            <pc:sldMk cId="718480940" sldId="530"/>
            <ac:spMk id="5" creationId="{5CAF6820-46F8-4814-801E-8E9206DF3CBE}"/>
          </ac:spMkLst>
        </pc:spChg>
        <pc:spChg chg="del">
          <ac:chgData name="김율" userId="4f468a9e-f1d8-44d0-8dff-27f9a8878844" providerId="ADAL" clId="{93E86E9F-337B-4F62-BA9D-19A745A44B73}" dt="2020-02-14T08:54:18.254" v="319" actId="478"/>
          <ac:spMkLst>
            <pc:docMk/>
            <pc:sldMk cId="718480940" sldId="530"/>
            <ac:spMk id="6" creationId="{00000000-0000-0000-0000-000000000000}"/>
          </ac:spMkLst>
        </pc:spChg>
        <pc:spChg chg="add mod">
          <ac:chgData name="김율" userId="4f468a9e-f1d8-44d0-8dff-27f9a8878844" providerId="ADAL" clId="{93E86E9F-337B-4F62-BA9D-19A745A44B73}" dt="2020-02-14T09:19:54.691" v="725"/>
          <ac:spMkLst>
            <pc:docMk/>
            <pc:sldMk cId="718480940" sldId="530"/>
            <ac:spMk id="11" creationId="{B6B9C294-CC34-4EF1-B2AD-BE31FA6ACE62}"/>
          </ac:spMkLst>
        </pc:sp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8" creationId="{24446AC7-B3FE-4824-8252-59A28CD4F07B}"/>
          </ac:graphicFrameMkLst>
        </pc:graphicFrameChg>
        <pc:graphicFrameChg chg="add del mod modGraphic">
          <ac:chgData name="김율" userId="4f468a9e-f1d8-44d0-8dff-27f9a8878844" providerId="ADAL" clId="{93E86E9F-337B-4F62-BA9D-19A745A44B73}" dt="2020-02-14T09:12:31.330" v="594" actId="478"/>
          <ac:graphicFrameMkLst>
            <pc:docMk/>
            <pc:sldMk cId="718480940" sldId="530"/>
            <ac:graphicFrameMk id="9" creationId="{0E5A0552-1648-425C-BCF6-D0D688F4C3CC}"/>
          </ac:graphicFrameMkLst>
        </pc:graphicFrameChg>
        <pc:graphicFrameChg chg="add mod modGraphic">
          <ac:chgData name="김율" userId="4f468a9e-f1d8-44d0-8dff-27f9a8878844" providerId="ADAL" clId="{93E86E9F-337B-4F62-BA9D-19A745A44B73}" dt="2020-02-14T09:20:03.100" v="727" actId="14734"/>
          <ac:graphicFrameMkLst>
            <pc:docMk/>
            <pc:sldMk cId="718480940" sldId="530"/>
            <ac:graphicFrameMk id="10" creationId="{D5C47FB9-11FC-493A-BC0D-9DF264451B2A}"/>
          </ac:graphicFrameMkLst>
        </pc:graphicFrameChg>
        <pc:cxnChg chg="add">
          <ac:chgData name="김율" userId="4f468a9e-f1d8-44d0-8dff-27f9a8878844" providerId="ADAL" clId="{93E86E9F-337B-4F62-BA9D-19A745A44B73}" dt="2020-02-14T08:54:27.511" v="322"/>
          <ac:cxnSpMkLst>
            <pc:docMk/>
            <pc:sldMk cId="718480940" sldId="530"/>
            <ac:cxnSpMk id="7" creationId="{8418D8EF-7CA3-41B1-9895-5630D5F72AA5}"/>
          </ac:cxnSpMkLst>
        </pc:cxnChg>
      </pc:sldChg>
      <pc:sldChg chg="addSp delSp modSp">
        <pc:chgData name="김율" userId="4f468a9e-f1d8-44d0-8dff-27f9a8878844" providerId="ADAL" clId="{93E86E9F-337B-4F62-BA9D-19A745A44B73}" dt="2020-02-14T09:31:09.697" v="891" actId="14100"/>
        <pc:sldMkLst>
          <pc:docMk/>
          <pc:sldMk cId="1885002771" sldId="531"/>
        </pc:sldMkLst>
        <pc:spChg chg="mod">
          <ac:chgData name="김율" userId="4f468a9e-f1d8-44d0-8dff-27f9a8878844" providerId="ADAL" clId="{93E86E9F-337B-4F62-BA9D-19A745A44B73}" dt="2020-02-14T09:28:05.477" v="790" actId="255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5:59.996" v="760" actId="1076"/>
          <ac:spMkLst>
            <pc:docMk/>
            <pc:sldMk cId="1885002771" sldId="531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9.697" v="891" actId="14100"/>
          <ac:picMkLst>
            <pc:docMk/>
            <pc:sldMk cId="1885002771" sldId="531"/>
            <ac:picMk id="2" creationId="{00000000-0000-0000-0000-000000000000}"/>
          </ac:picMkLst>
        </pc:picChg>
        <pc:cxnChg chg="add del">
          <ac:chgData name="김율" userId="4f468a9e-f1d8-44d0-8dff-27f9a8878844" providerId="ADAL" clId="{93E86E9F-337B-4F62-BA9D-19A745A44B73}" dt="2020-02-14T09:25:52.157" v="757"/>
          <ac:cxnSpMkLst>
            <pc:docMk/>
            <pc:sldMk cId="1885002771" sldId="531"/>
            <ac:cxnSpMk id="5" creationId="{792694FC-C57E-46BF-8B9D-479B8D4FCD0D}"/>
          </ac:cxnSpMkLst>
        </pc:cxnChg>
        <pc:cxnChg chg="add">
          <ac:chgData name="김율" userId="4f468a9e-f1d8-44d0-8dff-27f9a8878844" providerId="ADAL" clId="{93E86E9F-337B-4F62-BA9D-19A745A44B73}" dt="2020-02-14T09:25:55.187" v="759"/>
          <ac:cxnSpMkLst>
            <pc:docMk/>
            <pc:sldMk cId="1885002771" sldId="531"/>
            <ac:cxnSpMk id="6" creationId="{36960EA4-B9F2-495A-BB53-6F78286CAE33}"/>
          </ac:cxnSpMkLst>
        </pc:cxnChg>
      </pc:sldChg>
      <pc:sldChg chg="addSp modSp">
        <pc:chgData name="김율" userId="4f468a9e-f1d8-44d0-8dff-27f9a8878844" providerId="ADAL" clId="{93E86E9F-337B-4F62-BA9D-19A745A44B73}" dt="2020-02-14T09:30:41.955" v="888" actId="1076"/>
        <pc:sldMkLst>
          <pc:docMk/>
          <pc:sldMk cId="3991802441" sldId="532"/>
        </pc:sldMkLst>
        <pc:spChg chg="mod">
          <ac:chgData name="김율" userId="4f468a9e-f1d8-44d0-8dff-27f9a8878844" providerId="ADAL" clId="{93E86E9F-337B-4F62-BA9D-19A745A44B73}" dt="2020-02-14T09:28:48.721" v="804" actId="1036"/>
          <ac:spMkLst>
            <pc:docMk/>
            <pc:sldMk cId="3991802441" sldId="53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6:48.480" v="772" actId="1035"/>
          <ac:spMkLst>
            <pc:docMk/>
            <pc:sldMk cId="3991802441" sldId="532"/>
            <ac:spMk id="6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30:36.435" v="887" actId="1076"/>
          <ac:graphicFrameMkLst>
            <pc:docMk/>
            <pc:sldMk cId="3991802441" sldId="532"/>
            <ac:graphicFrameMk id="4" creationId="{00000000-0000-0000-0000-000000000000}"/>
          </ac:graphicFrameMkLst>
        </pc:graphicFrameChg>
        <pc:graphicFrameChg chg="mod">
          <ac:chgData name="김율" userId="4f468a9e-f1d8-44d0-8dff-27f9a8878844" providerId="ADAL" clId="{93E86E9F-337B-4F62-BA9D-19A745A44B73}" dt="2020-02-14T09:30:41.955" v="888" actId="1076"/>
          <ac:graphicFrameMkLst>
            <pc:docMk/>
            <pc:sldMk cId="3991802441" sldId="53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42.101" v="770"/>
          <ac:cxnSpMkLst>
            <pc:docMk/>
            <pc:sldMk cId="3991802441" sldId="532"/>
            <ac:cxnSpMk id="7" creationId="{D625BD5A-7B43-46E1-8961-4B58216C3534}"/>
          </ac:cxnSpMkLst>
        </pc:cxnChg>
      </pc:sldChg>
      <pc:sldChg chg="addSp delSp modSp">
        <pc:chgData name="김율" userId="4f468a9e-f1d8-44d0-8dff-27f9a8878844" providerId="ADAL" clId="{93E86E9F-337B-4F62-BA9D-19A745A44B73}" dt="2020-02-14T09:07:19.983" v="500" actId="20577"/>
        <pc:sldMkLst>
          <pc:docMk/>
          <pc:sldMk cId="1617895960" sldId="534"/>
        </pc:sldMkLst>
        <pc:spChg chg="del">
          <ac:chgData name="김율" userId="4f468a9e-f1d8-44d0-8dff-27f9a8878844" providerId="ADAL" clId="{93E86E9F-337B-4F62-BA9D-19A745A44B73}" dt="2020-02-14T09:06:59.711" v="462" actId="478"/>
          <ac:spMkLst>
            <pc:docMk/>
            <pc:sldMk cId="1617895960" sldId="534"/>
            <ac:spMk id="3" creationId="{FB7ED61F-9315-4F8F-A88C-D0EECDC203B6}"/>
          </ac:spMkLst>
        </pc:spChg>
        <pc:spChg chg="add">
          <ac:chgData name="김율" userId="4f468a9e-f1d8-44d0-8dff-27f9a8878844" providerId="ADAL" clId="{93E86E9F-337B-4F62-BA9D-19A745A44B73}" dt="2020-02-14T09:06:59.994" v="463"/>
          <ac:spMkLst>
            <pc:docMk/>
            <pc:sldMk cId="1617895960" sldId="534"/>
            <ac:spMk id="8" creationId="{58BD77A1-72C8-439D-9D9E-993F0EFC5EA9}"/>
          </ac:spMkLst>
        </pc:spChg>
        <pc:spChg chg="add mod">
          <ac:chgData name="김율" userId="4f468a9e-f1d8-44d0-8dff-27f9a8878844" providerId="ADAL" clId="{93E86E9F-337B-4F62-BA9D-19A745A44B73}" dt="2020-02-14T09:07:19.983" v="500" actId="20577"/>
          <ac:spMkLst>
            <pc:docMk/>
            <pc:sldMk cId="1617895960" sldId="534"/>
            <ac:spMk id="9" creationId="{63A1AA51-7062-42E8-A72B-F1BC040BFF43}"/>
          </ac:spMkLst>
        </pc:spChg>
        <pc:graphicFrameChg chg="modGraphic">
          <ac:chgData name="김율" userId="4f468a9e-f1d8-44d0-8dff-27f9a8878844" providerId="ADAL" clId="{93E86E9F-337B-4F62-BA9D-19A745A44B73}" dt="2020-02-14T08:41:07.009" v="106" actId="6549"/>
          <ac:graphicFrameMkLst>
            <pc:docMk/>
            <pc:sldMk cId="1617895960" sldId="534"/>
            <ac:graphicFrameMk id="6" creationId="{2C77D836-F55A-4856-947B-C4486A2B6219}"/>
          </ac:graphicFrameMkLst>
        </pc:graphicFrameChg>
        <pc:cxnChg chg="add del">
          <ac:chgData name="김율" userId="4f468a9e-f1d8-44d0-8dff-27f9a8878844" providerId="ADAL" clId="{93E86E9F-337B-4F62-BA9D-19A745A44B73}" dt="2020-02-14T08:47:09.031" v="160" actId="478"/>
          <ac:cxnSpMkLst>
            <pc:docMk/>
            <pc:sldMk cId="1617895960" sldId="534"/>
            <ac:cxnSpMk id="5" creationId="{43D79243-A554-4E10-864B-8BE74CF5AE02}"/>
          </ac:cxnSpMkLst>
        </pc:cxnChg>
        <pc:cxnChg chg="add">
          <ac:chgData name="김율" userId="4f468a9e-f1d8-44d0-8dff-27f9a8878844" providerId="ADAL" clId="{93E86E9F-337B-4F62-BA9D-19A745A44B73}" dt="2020-02-14T08:47:09.300" v="161"/>
          <ac:cxnSpMkLst>
            <pc:docMk/>
            <pc:sldMk cId="1617895960" sldId="534"/>
            <ac:cxnSpMk id="7" creationId="{2BF2D5F9-B366-4DCE-AD10-31285316554D}"/>
          </ac:cxnSpMkLst>
        </pc:cxnChg>
      </pc:sldChg>
      <pc:sldChg chg="addSp delSp modSp">
        <pc:chgData name="김율" userId="4f468a9e-f1d8-44d0-8dff-27f9a8878844" providerId="ADAL" clId="{93E86E9F-337B-4F62-BA9D-19A745A44B73}" dt="2020-02-14T09:10:33.419" v="586" actId="1035"/>
        <pc:sldMkLst>
          <pc:docMk/>
          <pc:sldMk cId="4269401009" sldId="535"/>
        </pc:sldMkLst>
        <pc:spChg chg="del">
          <ac:chgData name="김율" userId="4f468a9e-f1d8-44d0-8dff-27f9a8878844" providerId="ADAL" clId="{93E86E9F-337B-4F62-BA9D-19A745A44B73}" dt="2020-02-14T09:07:31.595" v="501" actId="478"/>
          <ac:spMkLst>
            <pc:docMk/>
            <pc:sldMk cId="4269401009" sldId="535"/>
            <ac:spMk id="3" creationId="{FB7ED61F-9315-4F8F-A88C-D0EECDC203B6}"/>
          </ac:spMkLst>
        </pc:spChg>
        <pc:spChg chg="del mod">
          <ac:chgData name="김율" userId="4f468a9e-f1d8-44d0-8dff-27f9a8878844" providerId="ADAL" clId="{93E86E9F-337B-4F62-BA9D-19A745A44B73}" dt="2020-02-14T09:10:09.643" v="532" actId="478"/>
          <ac:spMkLst>
            <pc:docMk/>
            <pc:sldMk cId="4269401009" sldId="535"/>
            <ac:spMk id="5" creationId="{5CAF6820-46F8-4814-801E-8E9206DF3CBE}"/>
          </ac:spMkLst>
        </pc:spChg>
        <pc:spChg chg="add">
          <ac:chgData name="김율" userId="4f468a9e-f1d8-44d0-8dff-27f9a8878844" providerId="ADAL" clId="{93E86E9F-337B-4F62-BA9D-19A745A44B73}" dt="2020-02-14T09:07:31.947" v="502"/>
          <ac:spMkLst>
            <pc:docMk/>
            <pc:sldMk cId="4269401009" sldId="535"/>
            <ac:spMk id="10" creationId="{5E4E6A49-BD0A-451B-8BC1-CC450D140EAE}"/>
          </ac:spMkLst>
        </pc:spChg>
        <pc:spChg chg="add mod">
          <ac:chgData name="김율" userId="4f468a9e-f1d8-44d0-8dff-27f9a8878844" providerId="ADAL" clId="{93E86E9F-337B-4F62-BA9D-19A745A44B73}" dt="2020-02-14T09:07:43.079" v="530"/>
          <ac:spMkLst>
            <pc:docMk/>
            <pc:sldMk cId="4269401009" sldId="535"/>
            <ac:spMk id="11" creationId="{C3CAC950-25E7-48E4-98E1-9793EEDF4908}"/>
          </ac:spMkLst>
        </pc:spChg>
        <pc:graphicFrameChg chg="mod modGraphic">
          <ac:chgData name="김율" userId="4f468a9e-f1d8-44d0-8dff-27f9a8878844" providerId="ADAL" clId="{93E86E9F-337B-4F62-BA9D-19A745A44B73}" dt="2020-02-14T09:10:33.419" v="586" actId="1035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2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6" creationId="{00000000-0000-0000-0000-000000000000}"/>
          </ac:picMkLst>
        </pc:picChg>
        <pc:picChg chg="del">
          <ac:chgData name="김율" userId="4f468a9e-f1d8-44d0-8dff-27f9a8878844" providerId="ADAL" clId="{93E86E9F-337B-4F62-BA9D-19A745A44B73}" dt="2020-02-14T08:41:13.114" v="107" actId="478"/>
          <ac:picMkLst>
            <pc:docMk/>
            <pc:sldMk cId="4269401009" sldId="535"/>
            <ac:picMk id="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47:11.130" v="162"/>
          <ac:cxnSpMkLst>
            <pc:docMk/>
            <pc:sldMk cId="4269401009" sldId="535"/>
            <ac:cxnSpMk id="9" creationId="{F018CF8F-1C5D-484A-A789-3528F0D066E6}"/>
          </ac:cxnSpMkLst>
        </pc:cxnChg>
      </pc:sldChg>
      <pc:sldChg chg="addSp delSp modSp">
        <pc:chgData name="김율" userId="4f468a9e-f1d8-44d0-8dff-27f9a8878844" providerId="ADAL" clId="{93E86E9F-337B-4F62-BA9D-19A745A44B73}" dt="2020-02-14T09:19:34.201" v="716" actId="20577"/>
        <pc:sldMkLst>
          <pc:docMk/>
          <pc:sldMk cId="2268145518" sldId="536"/>
        </pc:sldMkLst>
        <pc:spChg chg="mod">
          <ac:chgData name="김율" userId="4f468a9e-f1d8-44d0-8dff-27f9a8878844" providerId="ADAL" clId="{93E86E9F-337B-4F62-BA9D-19A745A44B73}" dt="2020-02-14T09:18:10.288" v="635" actId="255"/>
          <ac:spMkLst>
            <pc:docMk/>
            <pc:sldMk cId="2268145518" sldId="536"/>
            <ac:spMk id="3" creationId="{FB7ED61F-9315-4F8F-A88C-D0EECDC203B6}"/>
          </ac:spMkLst>
        </pc:spChg>
        <pc:spChg chg="add mod">
          <ac:chgData name="김율" userId="4f468a9e-f1d8-44d0-8dff-27f9a8878844" providerId="ADAL" clId="{93E86E9F-337B-4F62-BA9D-19A745A44B73}" dt="2020-02-14T09:19:34.201" v="716" actId="20577"/>
          <ac:spMkLst>
            <pc:docMk/>
            <pc:sldMk cId="2268145518" sldId="536"/>
            <ac:spMk id="7" creationId="{84A72186-BAC6-41B3-ACC7-E621463902A3}"/>
          </ac:spMkLst>
        </pc:spChg>
        <pc:spChg chg="del">
          <ac:chgData name="김율" userId="4f468a9e-f1d8-44d0-8dff-27f9a8878844" providerId="ADAL" clId="{93E86E9F-337B-4F62-BA9D-19A745A44B73}" dt="2020-02-14T09:18:37.121" v="678" actId="478"/>
          <ac:spMkLst>
            <pc:docMk/>
            <pc:sldMk cId="2268145518" sldId="536"/>
            <ac:spMk id="16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19:08.488" v="704" actId="1036"/>
          <ac:graphicFrameMkLst>
            <pc:docMk/>
            <pc:sldMk cId="2268145518" sldId="536"/>
            <ac:graphicFrameMk id="17" creationId="{917877F9-D5AC-474B-AA6D-161A45049EEF}"/>
          </ac:graphicFrameMkLst>
        </pc:graphicFrameChg>
        <pc:picChg chg="del">
          <ac:chgData name="김율" userId="4f468a9e-f1d8-44d0-8dff-27f9a8878844" providerId="ADAL" clId="{93E86E9F-337B-4F62-BA9D-19A745A44B73}" dt="2020-02-14T08:54:06.334" v="317" actId="478"/>
          <ac:picMkLst>
            <pc:docMk/>
            <pc:sldMk cId="2268145518" sldId="536"/>
            <ac:picMk id="18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8:54:24.778" v="321"/>
          <ac:cxnSpMkLst>
            <pc:docMk/>
            <pc:sldMk cId="2268145518" sldId="536"/>
            <ac:cxnSpMk id="6" creationId="{EA014783-D7EA-4F1E-A685-251C23216D13}"/>
          </ac:cxnSpMkLst>
        </pc:cxnChg>
      </pc:sldChg>
      <pc:sldChg chg="addSp modSp">
        <pc:chgData name="김율" userId="4f468a9e-f1d8-44d0-8dff-27f9a8878844" providerId="ADAL" clId="{93E86E9F-337B-4F62-BA9D-19A745A44B73}" dt="2020-02-14T09:31:30.018" v="892" actId="6549"/>
        <pc:sldMkLst>
          <pc:docMk/>
          <pc:sldMk cId="1096553722" sldId="537"/>
        </pc:sldMkLst>
        <pc:spChg chg="mod">
          <ac:chgData name="김율" userId="4f468a9e-f1d8-44d0-8dff-27f9a8878844" providerId="ADAL" clId="{93E86E9F-337B-4F62-BA9D-19A745A44B73}" dt="2020-02-14T09:20:14.410" v="728" actId="255"/>
          <ac:spMkLst>
            <pc:docMk/>
            <pc:sldMk cId="1096553722" sldId="537"/>
            <ac:spMk id="4" creationId="{FB7ED61F-9315-4F8F-A88C-D0EECDC203B6}"/>
          </ac:spMkLst>
        </pc:spChg>
        <pc:graphicFrameChg chg="modGraphic">
          <ac:chgData name="김율" userId="4f468a9e-f1d8-44d0-8dff-27f9a8878844" providerId="ADAL" clId="{93E86E9F-337B-4F62-BA9D-19A745A44B73}" dt="2020-02-14T09:31:30.018" v="892" actId="6549"/>
          <ac:graphicFrameMkLst>
            <pc:docMk/>
            <pc:sldMk cId="1096553722" sldId="537"/>
            <ac:graphicFrameMk id="6" creationId="{00000000-0000-0000-0000-000000000000}"/>
          </ac:graphicFrameMkLst>
        </pc:graphicFrameChg>
        <pc:cxnChg chg="add ord">
          <ac:chgData name="김율" userId="4f468a9e-f1d8-44d0-8dff-27f9a8878844" providerId="ADAL" clId="{93E86E9F-337B-4F62-BA9D-19A745A44B73}" dt="2020-02-14T09:20:36.993" v="730" actId="167"/>
          <ac:cxnSpMkLst>
            <pc:docMk/>
            <pc:sldMk cId="1096553722" sldId="537"/>
            <ac:cxnSpMk id="7" creationId="{EE0878C2-5A7D-4006-A238-CAF1E983C1C6}"/>
          </ac:cxnSpMkLst>
        </pc:cxnChg>
      </pc:sldChg>
      <pc:sldChg chg="addSp delSp modSp">
        <pc:chgData name="김율" userId="4f468a9e-f1d8-44d0-8dff-27f9a8878844" providerId="ADAL" clId="{93E86E9F-337B-4F62-BA9D-19A745A44B73}" dt="2020-02-14T09:24:19.467" v="734"/>
        <pc:sldMkLst>
          <pc:docMk/>
          <pc:sldMk cId="2556037187" sldId="538"/>
        </pc:sldMkLst>
        <pc:spChg chg="del">
          <ac:chgData name="김율" userId="4f468a9e-f1d8-44d0-8dff-27f9a8878844" providerId="ADAL" clId="{93E86E9F-337B-4F62-BA9D-19A745A44B73}" dt="2020-02-14T09:24:07.913" v="733" actId="478"/>
          <ac:spMkLst>
            <pc:docMk/>
            <pc:sldMk cId="2556037187" sldId="538"/>
            <ac:spMk id="2" creationId="{00000000-0000-0000-0000-000000000000}"/>
          </ac:spMkLst>
        </pc:spChg>
        <pc:spChg chg="mod">
          <ac:chgData name="김율" userId="4f468a9e-f1d8-44d0-8dff-27f9a8878844" providerId="ADAL" clId="{93E86E9F-337B-4F62-BA9D-19A745A44B73}" dt="2020-02-14T09:21:07.091" v="731" actId="255"/>
          <ac:spMkLst>
            <pc:docMk/>
            <pc:sldMk cId="2556037187" sldId="538"/>
            <ac:spMk id="4" creationId="{FB7ED61F-9315-4F8F-A88C-D0EECDC203B6}"/>
          </ac:spMkLst>
        </pc:spChg>
        <pc:graphicFrameChg chg="add">
          <ac:chgData name="김율" userId="4f468a9e-f1d8-44d0-8dff-27f9a8878844" providerId="ADAL" clId="{93E86E9F-337B-4F62-BA9D-19A745A44B73}" dt="2020-02-14T09:24:19.467" v="734"/>
          <ac:graphicFrameMkLst>
            <pc:docMk/>
            <pc:sldMk cId="2556037187" sldId="538"/>
            <ac:graphicFrameMk id="6" creationId="{18B6D8C4-6AD8-4015-BB12-4B86495E6D5D}"/>
          </ac:graphicFrameMkLst>
        </pc:graphicFrameChg>
        <pc:cxnChg chg="add">
          <ac:chgData name="김율" userId="4f468a9e-f1d8-44d0-8dff-27f9a8878844" providerId="ADAL" clId="{93E86E9F-337B-4F62-BA9D-19A745A44B73}" dt="2020-02-14T09:21:08.183" v="732"/>
          <ac:cxnSpMkLst>
            <pc:docMk/>
            <pc:sldMk cId="2556037187" sldId="538"/>
            <ac:cxnSpMk id="5" creationId="{F2C8763A-AB0D-4EA6-9A28-48684D95D62E}"/>
          </ac:cxnSpMkLst>
        </pc:cxnChg>
      </pc:sldChg>
      <pc:sldChg chg="addSp modSp">
        <pc:chgData name="김율" userId="4f468a9e-f1d8-44d0-8dff-27f9a8878844" providerId="ADAL" clId="{93E86E9F-337B-4F62-BA9D-19A745A44B73}" dt="2020-02-14T09:25:22.878" v="755" actId="1076"/>
        <pc:sldMkLst>
          <pc:docMk/>
          <pc:sldMk cId="1830019640" sldId="539"/>
        </pc:sldMkLst>
        <pc:spChg chg="mod">
          <ac:chgData name="김율" userId="4f468a9e-f1d8-44d0-8dff-27f9a8878844" providerId="ADAL" clId="{93E86E9F-337B-4F62-BA9D-19A745A44B73}" dt="2020-02-14T09:24:28.257" v="735" actId="255"/>
          <ac:spMkLst>
            <pc:docMk/>
            <pc:sldMk cId="1830019640" sldId="539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4:52.117" v="754" actId="1076"/>
          <ac:spMkLst>
            <pc:docMk/>
            <pc:sldMk cId="1830019640" sldId="539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25:22.878" v="755" actId="1076"/>
          <ac:picMkLst>
            <pc:docMk/>
            <pc:sldMk cId="1830019640" sldId="539"/>
            <ac:picMk id="6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4:39.962" v="737"/>
          <ac:cxnSpMkLst>
            <pc:docMk/>
            <pc:sldMk cId="1830019640" sldId="539"/>
            <ac:cxnSpMk id="5" creationId="{461E2D65-2E0D-477E-A3B6-DE501630A995}"/>
          </ac:cxnSpMkLst>
        </pc:cxnChg>
      </pc:sldChg>
      <pc:sldChg chg="addSp modSp">
        <pc:chgData name="김율" userId="4f468a9e-f1d8-44d0-8dff-27f9a8878844" providerId="ADAL" clId="{93E86E9F-337B-4F62-BA9D-19A745A44B73}" dt="2020-02-14T09:31:01.956" v="890" actId="14100"/>
        <pc:sldMkLst>
          <pc:docMk/>
          <pc:sldMk cId="938196349" sldId="540"/>
        </pc:sldMkLst>
        <pc:spChg chg="mod">
          <ac:chgData name="김율" userId="4f468a9e-f1d8-44d0-8dff-27f9a8878844" providerId="ADAL" clId="{93E86E9F-337B-4F62-BA9D-19A745A44B73}" dt="2020-02-14T09:27:57.675" v="789" actId="255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29.884" v="791" actId="1076"/>
          <ac:spMkLst>
            <pc:docMk/>
            <pc:sldMk cId="938196349" sldId="540"/>
            <ac:spMk id="4" creationId="{00000000-0000-0000-0000-000000000000}"/>
          </ac:spMkLst>
        </pc:spChg>
        <pc:picChg chg="mod">
          <ac:chgData name="김율" userId="4f468a9e-f1d8-44d0-8dff-27f9a8878844" providerId="ADAL" clId="{93E86E9F-337B-4F62-BA9D-19A745A44B73}" dt="2020-02-14T09:31:01.956" v="890" actId="14100"/>
          <ac:picMkLst>
            <pc:docMk/>
            <pc:sldMk cId="938196349" sldId="540"/>
            <ac:picMk id="7" creationId="{00000000-0000-0000-0000-000000000000}"/>
          </ac:picMkLst>
        </pc:picChg>
        <pc:cxnChg chg="add">
          <ac:chgData name="김율" userId="4f468a9e-f1d8-44d0-8dff-27f9a8878844" providerId="ADAL" clId="{93E86E9F-337B-4F62-BA9D-19A745A44B73}" dt="2020-02-14T09:26:10.468" v="764"/>
          <ac:cxnSpMkLst>
            <pc:docMk/>
            <pc:sldMk cId="938196349" sldId="540"/>
            <ac:cxnSpMk id="5" creationId="{6C5886D2-AFEF-49CC-83FF-C6828A97854E}"/>
          </ac:cxnSpMkLst>
        </pc:cxnChg>
      </pc:sldChg>
      <pc:sldChg chg="addSp modSp">
        <pc:chgData name="김율" userId="4f468a9e-f1d8-44d0-8dff-27f9a8878844" providerId="ADAL" clId="{93E86E9F-337B-4F62-BA9D-19A745A44B73}" dt="2020-02-14T09:28:40.502" v="798" actId="1036"/>
        <pc:sldMkLst>
          <pc:docMk/>
          <pc:sldMk cId="944064762" sldId="541"/>
        </pc:sldMkLst>
        <pc:spChg chg="mod">
          <ac:chgData name="김율" userId="4f468a9e-f1d8-44d0-8dff-27f9a8878844" providerId="ADAL" clId="{93E86E9F-337B-4F62-BA9D-19A745A44B73}" dt="2020-02-14T09:28:40.502" v="798" actId="103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8:34.205" v="792" actId="1076"/>
          <ac:spMkLst>
            <pc:docMk/>
            <pc:sldMk cId="944064762" sldId="541"/>
            <ac:spMk id="4" creationId="{00000000-0000-0000-0000-000000000000}"/>
          </ac:spMkLst>
        </pc:spChg>
        <pc:cxnChg chg="add">
          <ac:chgData name="김율" userId="4f468a9e-f1d8-44d0-8dff-27f9a8878844" providerId="ADAL" clId="{93E86E9F-337B-4F62-BA9D-19A745A44B73}" dt="2020-02-14T09:26:32.004" v="768"/>
          <ac:cxnSpMkLst>
            <pc:docMk/>
            <pc:sldMk cId="944064762" sldId="541"/>
            <ac:cxnSpMk id="6" creationId="{81EC261F-4562-480B-9E75-41F706752F31}"/>
          </ac:cxnSpMkLst>
        </pc:cxnChg>
      </pc:sldChg>
      <pc:sldChg chg="addSp modSp">
        <pc:chgData name="김율" userId="4f468a9e-f1d8-44d0-8dff-27f9a8878844" providerId="ADAL" clId="{93E86E9F-337B-4F62-BA9D-19A745A44B73}" dt="2020-02-14T09:29:38.157" v="886" actId="1076"/>
        <pc:sldMkLst>
          <pc:docMk/>
          <pc:sldMk cId="483016138" sldId="542"/>
        </pc:sldMkLst>
        <pc:spChg chg="mod">
          <ac:chgData name="김율" userId="4f468a9e-f1d8-44d0-8dff-27f9a8878844" providerId="ADAL" clId="{93E86E9F-337B-4F62-BA9D-19A745A44B73}" dt="2020-02-14T09:28:54.518" v="810" actId="103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00.352" v="779" actId="1035"/>
          <ac:spMkLst>
            <pc:docMk/>
            <pc:sldMk cId="483016138" sldId="542"/>
            <ac:spMk id="4" creationId="{5CAF6820-46F8-4814-801E-8E9206DF3CBE}"/>
          </ac:spMkLst>
        </pc:spChg>
        <pc:graphicFrameChg chg="mod">
          <ac:chgData name="김율" userId="4f468a9e-f1d8-44d0-8dff-27f9a8878844" providerId="ADAL" clId="{93E86E9F-337B-4F62-BA9D-19A745A44B73}" dt="2020-02-14T09:29:38.157" v="886" actId="1076"/>
          <ac:graphicFrameMkLst>
            <pc:docMk/>
            <pc:sldMk cId="483016138" sldId="542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6:52.545" v="773"/>
          <ac:cxnSpMkLst>
            <pc:docMk/>
            <pc:sldMk cId="483016138" sldId="542"/>
            <ac:cxnSpMk id="6" creationId="{90C50B26-E079-4BCA-A14D-909658D12C04}"/>
          </ac:cxnSpMkLst>
        </pc:cxnChg>
      </pc:sldChg>
      <pc:sldChg chg="addSp modSp">
        <pc:chgData name="김율" userId="4f468a9e-f1d8-44d0-8dff-27f9a8878844" providerId="ADAL" clId="{93E86E9F-337B-4F62-BA9D-19A745A44B73}" dt="2020-02-14T09:29:29.805" v="885" actId="1035"/>
        <pc:sldMkLst>
          <pc:docMk/>
          <pc:sldMk cId="1519255291" sldId="543"/>
        </pc:sldMkLst>
        <pc:spChg chg="mod">
          <ac:chgData name="김율" userId="4f468a9e-f1d8-44d0-8dff-27f9a8878844" providerId="ADAL" clId="{93E86E9F-337B-4F62-BA9D-19A745A44B73}" dt="2020-02-14T09:29:01.849" v="812" actId="1035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김율" userId="4f468a9e-f1d8-44d0-8dff-27f9a8878844" providerId="ADAL" clId="{93E86E9F-337B-4F62-BA9D-19A745A44B73}" dt="2020-02-14T09:27:13.816" v="783" actId="1036"/>
          <ac:spMkLst>
            <pc:docMk/>
            <pc:sldMk cId="1519255291" sldId="543"/>
            <ac:spMk id="4" creationId="{5CAF6820-46F8-4814-801E-8E9206DF3CBE}"/>
          </ac:spMkLst>
        </pc:spChg>
        <pc:graphicFrameChg chg="mod modGraphic">
          <ac:chgData name="김율" userId="4f468a9e-f1d8-44d0-8dff-27f9a8878844" providerId="ADAL" clId="{93E86E9F-337B-4F62-BA9D-19A745A44B73}" dt="2020-02-14T09:29:29.805" v="885" actId="1035"/>
          <ac:graphicFrameMkLst>
            <pc:docMk/>
            <pc:sldMk cId="1519255291" sldId="543"/>
            <ac:graphicFrameMk id="5" creationId="{00000000-0000-0000-0000-000000000000}"/>
          </ac:graphicFrameMkLst>
        </pc:graphicFrameChg>
        <pc:cxnChg chg="add">
          <ac:chgData name="김율" userId="4f468a9e-f1d8-44d0-8dff-27f9a8878844" providerId="ADAL" clId="{93E86E9F-337B-4F62-BA9D-19A745A44B73}" dt="2020-02-14T09:27:07.959" v="780"/>
          <ac:cxnSpMkLst>
            <pc:docMk/>
            <pc:sldMk cId="1519255291" sldId="543"/>
            <ac:cxnSpMk id="6" creationId="{612A17F6-F768-4C9C-AB75-F1652C0A1329}"/>
          </ac:cxnSpMkLst>
        </pc:cxnChg>
      </pc:sldChg>
    </pc:docChg>
  </pc:docChgLst>
  <pc:docChgLst>
    <pc:chgData name="A2962" userId="2e85d08b-4339-4967-beb0-309111e7e1b3" providerId="ADAL" clId="{9F8DEAE8-D142-1D4D-A44D-4F1E0A6053BD}"/>
    <pc:docChg chg="undo custSel addSld delSld modSld sldOrd">
      <pc:chgData name="A2962" userId="2e85d08b-4339-4967-beb0-309111e7e1b3" providerId="ADAL" clId="{9F8DEAE8-D142-1D4D-A44D-4F1E0A6053BD}" dt="2021-01-05T00:56:06.746" v="167" actId="20577"/>
      <pc:docMkLst>
        <pc:docMk/>
      </pc:docMkLst>
      <pc:sldChg chg="modSp mod">
        <pc:chgData name="A2962" userId="2e85d08b-4339-4967-beb0-309111e7e1b3" providerId="ADAL" clId="{9F8DEAE8-D142-1D4D-A44D-4F1E0A6053BD}" dt="2020-12-09T02:16:28.676" v="7" actId="20577"/>
        <pc:sldMkLst>
          <pc:docMk/>
          <pc:sldMk cId="2474678988" sldId="256"/>
        </pc:sldMkLst>
        <pc:spChg chg="mod">
          <ac:chgData name="A2962" userId="2e85d08b-4339-4967-beb0-309111e7e1b3" providerId="ADAL" clId="{9F8DEAE8-D142-1D4D-A44D-4F1E0A6053BD}" dt="2020-12-09T02:16:28.676" v="7" actId="20577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">
        <pc:chgData name="A2962" userId="2e85d08b-4339-4967-beb0-309111e7e1b3" providerId="ADAL" clId="{9F8DEAE8-D142-1D4D-A44D-4F1E0A6053BD}" dt="2020-12-09T02:39:00.426" v="57"/>
        <pc:sldMkLst>
          <pc:docMk/>
          <pc:sldMk cId="2727866118" sldId="526"/>
        </pc:sldMkLst>
        <pc:spChg chg="mod">
          <ac:chgData name="A2962" userId="2e85d08b-4339-4967-beb0-309111e7e1b3" providerId="ADAL" clId="{9F8DEAE8-D142-1D4D-A44D-4F1E0A6053BD}" dt="2020-12-09T02:39:00.426" v="57"/>
          <ac:spMkLst>
            <pc:docMk/>
            <pc:sldMk cId="2727866118" sldId="526"/>
            <ac:spMk id="10" creationId="{001E7B6C-25B9-493D-8F10-72F9A8319092}"/>
          </ac:spMkLst>
        </pc:spChg>
        <pc:picChg chg="add mod">
          <ac:chgData name="A2962" userId="2e85d08b-4339-4967-beb0-309111e7e1b3" providerId="ADAL" clId="{9F8DEAE8-D142-1D4D-A44D-4F1E0A6053BD}" dt="2020-12-09T02:35:11.796" v="56" actId="1076"/>
          <ac:picMkLst>
            <pc:docMk/>
            <pc:sldMk cId="2727866118" sldId="526"/>
            <ac:picMk id="1026" creationId="{D36F000F-2308-0540-A519-9761C8A72534}"/>
          </ac:picMkLst>
        </pc:picChg>
        <pc:picChg chg="del">
          <ac:chgData name="A2962" userId="2e85d08b-4339-4967-beb0-309111e7e1b3" providerId="ADAL" clId="{9F8DEAE8-D142-1D4D-A44D-4F1E0A6053BD}" dt="2020-12-09T02:34:59.200" v="49" actId="478"/>
          <ac:picMkLst>
            <pc:docMk/>
            <pc:sldMk cId="2727866118" sldId="526"/>
            <ac:picMk id="1030" creationId="{9702D8E0-46D2-D640-BC62-31568D41A99C}"/>
          </ac:picMkLst>
        </pc:picChg>
      </pc:sldChg>
      <pc:sldChg chg="addSp modSp mod">
        <pc:chgData name="A2962" userId="2e85d08b-4339-4967-beb0-309111e7e1b3" providerId="ADAL" clId="{9F8DEAE8-D142-1D4D-A44D-4F1E0A6053BD}" dt="2021-01-05T00:54:02.240" v="158" actId="1076"/>
        <pc:sldMkLst>
          <pc:docMk/>
          <pc:sldMk cId="3435636860" sldId="527"/>
        </pc:sldMkLst>
        <pc:picChg chg="add mod">
          <ac:chgData name="A2962" userId="2e85d08b-4339-4967-beb0-309111e7e1b3" providerId="ADAL" clId="{9F8DEAE8-D142-1D4D-A44D-4F1E0A6053BD}" dt="2021-01-05T00:54:02.240" v="158" actId="1076"/>
          <ac:picMkLst>
            <pc:docMk/>
            <pc:sldMk cId="3435636860" sldId="527"/>
            <ac:picMk id="2" creationId="{8FFF1285-1EFF-4C4F-8F53-3F44A7DCB651}"/>
          </ac:picMkLst>
        </pc:picChg>
      </pc:sldChg>
      <pc:sldChg chg="modSp mod">
        <pc:chgData name="A2962" userId="2e85d08b-4339-4967-beb0-309111e7e1b3" providerId="ADAL" clId="{9F8DEAE8-D142-1D4D-A44D-4F1E0A6053BD}" dt="2020-12-10T01:23:16.225" v="119" actId="20577"/>
        <pc:sldMkLst>
          <pc:docMk/>
          <pc:sldMk cId="392429272" sldId="528"/>
        </pc:sldMkLst>
        <pc:spChg chg="mod">
          <ac:chgData name="A2962" userId="2e85d08b-4339-4967-beb0-309111e7e1b3" providerId="ADAL" clId="{9F8DEAE8-D142-1D4D-A44D-4F1E0A6053BD}" dt="2020-12-10T01:22:56.567" v="90" actId="20577"/>
          <ac:spMkLst>
            <pc:docMk/>
            <pc:sldMk cId="392429272" sldId="528"/>
            <ac:spMk id="4" creationId="{CA07C3AE-9E8B-4186-99B7-1244CEFCE2EC}"/>
          </ac:spMkLst>
        </pc:spChg>
        <pc:spChg chg="mod">
          <ac:chgData name="A2962" userId="2e85d08b-4339-4967-beb0-309111e7e1b3" providerId="ADAL" clId="{9F8DEAE8-D142-1D4D-A44D-4F1E0A6053BD}" dt="2020-12-10T01:23:12.781" v="109" actId="20577"/>
          <ac:spMkLst>
            <pc:docMk/>
            <pc:sldMk cId="392429272" sldId="528"/>
            <ac:spMk id="5" creationId="{9D68A233-3D23-4295-9CC9-6388907E0279}"/>
          </ac:spMkLst>
        </pc:spChg>
        <pc:spChg chg="mod">
          <ac:chgData name="A2962" userId="2e85d08b-4339-4967-beb0-309111e7e1b3" providerId="ADAL" clId="{9F8DEAE8-D142-1D4D-A44D-4F1E0A6053BD}" dt="2020-12-10T01:23:10.001" v="103" actId="20577"/>
          <ac:spMkLst>
            <pc:docMk/>
            <pc:sldMk cId="392429272" sldId="528"/>
            <ac:spMk id="6" creationId="{F0F29820-87C6-4E73-AAE8-30266B888A89}"/>
          </ac:spMkLst>
        </pc:spChg>
        <pc:spChg chg="mod">
          <ac:chgData name="A2962" userId="2e85d08b-4339-4967-beb0-309111e7e1b3" providerId="ADAL" clId="{9F8DEAE8-D142-1D4D-A44D-4F1E0A6053BD}" dt="2020-12-10T01:23:16.225" v="119" actId="20577"/>
          <ac:spMkLst>
            <pc:docMk/>
            <pc:sldMk cId="392429272" sldId="528"/>
            <ac:spMk id="7" creationId="{D3919ACA-F4CC-48CE-B7C2-505BEFB52EA8}"/>
          </ac:spMkLst>
        </pc:spChg>
        <pc:spChg chg="mod">
          <ac:chgData name="A2962" userId="2e85d08b-4339-4967-beb0-309111e7e1b3" providerId="ADAL" clId="{9F8DEAE8-D142-1D4D-A44D-4F1E0A6053BD}" dt="2020-12-10T01:23:06.708" v="95" actId="20577"/>
          <ac:spMkLst>
            <pc:docMk/>
            <pc:sldMk cId="392429272" sldId="528"/>
            <ac:spMk id="15" creationId="{C6440EFA-86C3-4B84-AF34-1C64453DA8FF}"/>
          </ac:spMkLst>
        </pc:spChg>
        <pc:cxnChg chg="mod">
          <ac:chgData name="A2962" userId="2e85d08b-4339-4967-beb0-309111e7e1b3" providerId="ADAL" clId="{9F8DEAE8-D142-1D4D-A44D-4F1E0A6053BD}" dt="2020-12-10T01:22:47.953" v="64" actId="1076"/>
          <ac:cxnSpMkLst>
            <pc:docMk/>
            <pc:sldMk cId="392429272" sldId="528"/>
            <ac:cxnSpMk id="9" creationId="{1AEBBE27-804C-46D8-BF39-88FF267A71DA}"/>
          </ac:cxnSpMkLst>
        </pc:cxnChg>
      </pc:sldChg>
      <pc:sldChg chg="addSp modSp mod">
        <pc:chgData name="A2962" userId="2e85d08b-4339-4967-beb0-309111e7e1b3" providerId="ADAL" clId="{9F8DEAE8-D142-1D4D-A44D-4F1E0A6053BD}" dt="2021-01-05T00:54:51.771" v="163" actId="1076"/>
        <pc:sldMkLst>
          <pc:docMk/>
          <pc:sldMk cId="2973658751" sldId="529"/>
        </pc:sldMkLst>
        <pc:picChg chg="add mod">
          <ac:chgData name="A2962" userId="2e85d08b-4339-4967-beb0-309111e7e1b3" providerId="ADAL" clId="{9F8DEAE8-D142-1D4D-A44D-4F1E0A6053BD}" dt="2021-01-05T00:54:51.771" v="163" actId="1076"/>
          <ac:picMkLst>
            <pc:docMk/>
            <pc:sldMk cId="2973658751" sldId="529"/>
            <ac:picMk id="2" creationId="{DDB36F92-59C5-B34B-8B39-A692460EBC28}"/>
          </ac:picMkLst>
        </pc:picChg>
      </pc:sldChg>
      <pc:sldChg chg="addSp modSp mod">
        <pc:chgData name="A2962" userId="2e85d08b-4339-4967-beb0-309111e7e1b3" providerId="ADAL" clId="{9F8DEAE8-D142-1D4D-A44D-4F1E0A6053BD}" dt="2020-12-09T02:19:02.952" v="12" actId="1076"/>
        <pc:sldMkLst>
          <pc:docMk/>
          <pc:sldMk cId="4269401009" sldId="535"/>
        </pc:sldMkLst>
        <pc:picChg chg="add mod">
          <ac:chgData name="A2962" userId="2e85d08b-4339-4967-beb0-309111e7e1b3" providerId="ADAL" clId="{9F8DEAE8-D142-1D4D-A44D-4F1E0A6053BD}" dt="2020-12-09T02:19:02.952" v="12" actId="1076"/>
          <ac:picMkLst>
            <pc:docMk/>
            <pc:sldMk cId="4269401009" sldId="535"/>
            <ac:picMk id="2" creationId="{FA23C3DE-2838-AE4E-9D7F-FBAFBDBE1638}"/>
          </ac:picMkLst>
        </pc:picChg>
      </pc:sldChg>
      <pc:sldChg chg="addSp delSp modSp mod">
        <pc:chgData name="A2962" userId="2e85d08b-4339-4967-beb0-309111e7e1b3" providerId="ADAL" clId="{9F8DEAE8-D142-1D4D-A44D-4F1E0A6053BD}" dt="2020-12-10T02:12:26.706" v="120"/>
        <pc:sldMkLst>
          <pc:docMk/>
          <pc:sldMk cId="2268145518" sldId="536"/>
        </pc:sldMkLst>
        <pc:spChg chg="mod">
          <ac:chgData name="A2962" userId="2e85d08b-4339-4967-beb0-309111e7e1b3" providerId="ADAL" clId="{9F8DEAE8-D142-1D4D-A44D-4F1E0A6053BD}" dt="2020-12-10T02:12:26.706" v="120"/>
          <ac:spMkLst>
            <pc:docMk/>
            <pc:sldMk cId="2268145518" sldId="536"/>
            <ac:spMk id="11" creationId="{6EDBD1F9-36C1-684B-91B3-012DFA4CB11F}"/>
          </ac:spMkLst>
        </pc:spChg>
        <pc:picChg chg="add mod">
          <ac:chgData name="A2962" userId="2e85d08b-4339-4967-beb0-309111e7e1b3" providerId="ADAL" clId="{9F8DEAE8-D142-1D4D-A44D-4F1E0A6053BD}" dt="2020-12-09T02:49:44.663" v="61" actId="1076"/>
          <ac:picMkLst>
            <pc:docMk/>
            <pc:sldMk cId="2268145518" sldId="536"/>
            <ac:picMk id="4" creationId="{D1EA0715-5E01-E94B-8AEF-9D7036B61D43}"/>
          </ac:picMkLst>
        </pc:picChg>
        <pc:picChg chg="del">
          <ac:chgData name="A2962" userId="2e85d08b-4339-4967-beb0-309111e7e1b3" providerId="ADAL" clId="{9F8DEAE8-D142-1D4D-A44D-4F1E0A6053BD}" dt="2020-12-09T02:49:25.427" v="58" actId="478"/>
          <ac:picMkLst>
            <pc:docMk/>
            <pc:sldMk cId="2268145518" sldId="536"/>
            <ac:picMk id="9" creationId="{2F3E4244-75D1-FE44-BF08-584315810729}"/>
          </ac:picMkLst>
        </pc:picChg>
        <pc:picChg chg="del">
          <ac:chgData name="A2962" userId="2e85d08b-4339-4967-beb0-309111e7e1b3" providerId="ADAL" clId="{9F8DEAE8-D142-1D4D-A44D-4F1E0A6053BD}" dt="2020-12-09T02:49:27.100" v="59" actId="478"/>
          <ac:picMkLst>
            <pc:docMk/>
            <pc:sldMk cId="2268145518" sldId="536"/>
            <ac:picMk id="10" creationId="{A33C8F45-56AE-5C40-B612-BE4AC40320F6}"/>
          </ac:picMkLst>
        </pc:picChg>
      </pc:sldChg>
      <pc:sldChg chg="addSp modSp mod">
        <pc:chgData name="A2962" userId="2e85d08b-4339-4967-beb0-309111e7e1b3" providerId="ADAL" clId="{9F8DEAE8-D142-1D4D-A44D-4F1E0A6053BD}" dt="2021-01-05T00:55:49.607" v="166" actId="14100"/>
        <pc:sldMkLst>
          <pc:docMk/>
          <pc:sldMk cId="2556037187" sldId="538"/>
        </pc:sldMkLst>
        <pc:picChg chg="add mod">
          <ac:chgData name="A2962" userId="2e85d08b-4339-4967-beb0-309111e7e1b3" providerId="ADAL" clId="{9F8DEAE8-D142-1D4D-A44D-4F1E0A6053BD}" dt="2021-01-05T00:55:49.607" v="166" actId="14100"/>
          <ac:picMkLst>
            <pc:docMk/>
            <pc:sldMk cId="2556037187" sldId="538"/>
            <ac:picMk id="2" creationId="{0F0AA0A7-71D9-5F41-9146-C85658CD55FB}"/>
          </ac:picMkLst>
        </pc:picChg>
      </pc:sldChg>
      <pc:sldChg chg="new del ord">
        <pc:chgData name="A2962" userId="2e85d08b-4339-4967-beb0-309111e7e1b3" providerId="ADAL" clId="{9F8DEAE8-D142-1D4D-A44D-4F1E0A6053BD}" dt="2021-01-05T00:44:35.180" v="127" actId="2696"/>
        <pc:sldMkLst>
          <pc:docMk/>
          <pc:sldMk cId="2491663090" sldId="544"/>
        </pc:sldMkLst>
      </pc:sldChg>
      <pc:sldChg chg="addSp delSp modSp add mod ord">
        <pc:chgData name="A2962" userId="2e85d08b-4339-4967-beb0-309111e7e1b3" providerId="ADAL" clId="{9F8DEAE8-D142-1D4D-A44D-4F1E0A6053BD}" dt="2021-01-05T00:56:06.746" v="167" actId="20577"/>
        <pc:sldMkLst>
          <pc:docMk/>
          <pc:sldMk cId="1283293655" sldId="545"/>
        </pc:sldMkLst>
        <pc:spChg chg="mod">
          <ac:chgData name="A2962" userId="2e85d08b-4339-4967-beb0-309111e7e1b3" providerId="ADAL" clId="{9F8DEAE8-D142-1D4D-A44D-4F1E0A6053BD}" dt="2021-01-05T00:56:06.746" v="167" actId="20577"/>
          <ac:spMkLst>
            <pc:docMk/>
            <pc:sldMk cId="1283293655" sldId="545"/>
            <ac:spMk id="3" creationId="{FB7ED61F-9315-4F8F-A88C-D0EECDC203B6}"/>
          </ac:spMkLst>
        </pc:spChg>
        <pc:graphicFrameChg chg="del modGraphic">
          <ac:chgData name="A2962" userId="2e85d08b-4339-4967-beb0-309111e7e1b3" providerId="ADAL" clId="{9F8DEAE8-D142-1D4D-A44D-4F1E0A6053BD}" dt="2021-01-05T00:45:52.200" v="154" actId="478"/>
          <ac:graphicFrameMkLst>
            <pc:docMk/>
            <pc:sldMk cId="1283293655" sldId="545"/>
            <ac:graphicFrameMk id="16" creationId="{2C3552AA-9BFD-4309-B55C-E1E9B76B1CAA}"/>
          </ac:graphicFrameMkLst>
        </pc:graphicFrameChg>
        <pc:picChg chg="add mod">
          <ac:chgData name="A2962" userId="2e85d08b-4339-4967-beb0-309111e7e1b3" providerId="ADAL" clId="{9F8DEAE8-D142-1D4D-A44D-4F1E0A6053BD}" dt="2021-01-05T00:45:58.332" v="156" actId="1076"/>
          <ac:picMkLst>
            <pc:docMk/>
            <pc:sldMk cId="1283293655" sldId="545"/>
            <ac:picMk id="1026" creationId="{EB53A30F-4525-BD4A-B52C-7582E3C41C29}"/>
          </ac:picMkLst>
        </pc:picChg>
      </pc:sldChg>
    </pc:docChg>
  </pc:docChgLst>
  <pc:docChgLst>
    <pc:chgData name="게스트 사용자" userId="S::urn:spo:anon#7ea46e767013b832cd7424851de51d69c62d1d6a9f5814164ea470f4d57cecd0::" providerId="AD" clId="Web-{920F1F3B-9F24-4038-B48B-F5E795F02588}"/>
    <pc:docChg chg="modSld">
      <pc:chgData name="게스트 사용자" userId="S::urn:spo:anon#7ea46e767013b832cd7424851de51d69c62d1d6a9f5814164ea470f4d57cecd0::" providerId="AD" clId="Web-{920F1F3B-9F24-4038-B48B-F5E795F02588}" dt="2021-02-26T02:24:58.425" v="5" actId="1076"/>
      <pc:docMkLst>
        <pc:docMk/>
      </pc:docMkLst>
      <pc:sldChg chg="modSp">
        <pc:chgData name="게스트 사용자" userId="S::urn:spo:anon#7ea46e767013b832cd7424851de51d69c62d1d6a9f5814164ea470f4d57cecd0::" providerId="AD" clId="Web-{920F1F3B-9F24-4038-B48B-F5E795F02588}" dt="2021-02-26T02:24:58.425" v="5" actId="1076"/>
        <pc:sldMkLst>
          <pc:docMk/>
          <pc:sldMk cId="2727866118" sldId="526"/>
        </pc:sldMkLst>
        <pc:picChg chg="mod">
          <ac:chgData name="게스트 사용자" userId="S::urn:spo:anon#7ea46e767013b832cd7424851de51d69c62d1d6a9f5814164ea470f4d57cecd0::" providerId="AD" clId="Web-{920F1F3B-9F24-4038-B48B-F5E795F02588}" dt="2021-02-26T02:24:58.425" v="5" actId="1076"/>
          <ac:picMkLst>
            <pc:docMk/>
            <pc:sldMk cId="2727866118" sldId="526"/>
            <ac:picMk id="1026" creationId="{D36F000F-2308-0540-A519-9761C8A72534}"/>
          </ac:picMkLst>
        </pc:picChg>
      </pc:sldChg>
    </pc:docChg>
  </pc:docChgLst>
  <pc:docChgLst>
    <pc:chgData name="A2962" userId="2e85d08b-4339-4967-beb0-309111e7e1b3" providerId="ADAL" clId="{2D119498-2568-A345-A984-172DFBCEA678}"/>
    <pc:docChg chg="custSel delSld modSld">
      <pc:chgData name="A2962" userId="2e85d08b-4339-4967-beb0-309111e7e1b3" providerId="ADAL" clId="{2D119498-2568-A345-A984-172DFBCEA678}" dt="2020-07-20T00:54:07.245" v="16" actId="1076"/>
      <pc:docMkLst>
        <pc:docMk/>
      </pc:docMkLst>
      <pc:sldChg chg="addSp modSp mod">
        <pc:chgData name="A2962" userId="2e85d08b-4339-4967-beb0-309111e7e1b3" providerId="ADAL" clId="{2D119498-2568-A345-A984-172DFBCEA678}" dt="2020-07-20T00:52:22.344" v="1"/>
        <pc:sldMkLst>
          <pc:docMk/>
          <pc:sldMk cId="2727866118" sldId="526"/>
        </pc:sldMkLst>
        <pc:picChg chg="mod">
          <ac:chgData name="A2962" userId="2e85d08b-4339-4967-beb0-309111e7e1b3" providerId="ADAL" clId="{2D119498-2568-A345-A984-172DFBCEA678}" dt="2020-07-17T00:46:06.038" v="0" actId="1076"/>
          <ac:picMkLst>
            <pc:docMk/>
            <pc:sldMk cId="2727866118" sldId="526"/>
            <ac:picMk id="4" creationId="{67829882-09F8-B940-9417-788ED0A24AA6}"/>
          </ac:picMkLst>
        </pc:picChg>
        <pc:picChg chg="add mod">
          <ac:chgData name="A2962" userId="2e85d08b-4339-4967-beb0-309111e7e1b3" providerId="ADAL" clId="{2D119498-2568-A345-A984-172DFBCEA678}" dt="2020-07-20T00:52:22.344" v="1"/>
          <ac:picMkLst>
            <pc:docMk/>
            <pc:sldMk cId="2727866118" sldId="526"/>
            <ac:picMk id="7" creationId="{A184F55F-B4DD-894A-B7DC-F0A48F114683}"/>
          </ac:picMkLst>
        </pc:picChg>
      </pc:sldChg>
      <pc:sldChg chg="addSp delSp modSp mod">
        <pc:chgData name="A2962" userId="2e85d08b-4339-4967-beb0-309111e7e1b3" providerId="ADAL" clId="{2D119498-2568-A345-A984-172DFBCEA678}" dt="2020-07-20T00:54:07.245" v="16" actId="1076"/>
        <pc:sldMkLst>
          <pc:docMk/>
          <pc:sldMk cId="4269401009" sldId="535"/>
        </pc:sldMkLst>
        <pc:spChg chg="add mod">
          <ac:chgData name="A2962" userId="2e85d08b-4339-4967-beb0-309111e7e1b3" providerId="ADAL" clId="{2D119498-2568-A345-A984-172DFBCEA678}" dt="2020-07-20T00:54:07.245" v="16" actId="1076"/>
          <ac:spMkLst>
            <pc:docMk/>
            <pc:sldMk cId="4269401009" sldId="535"/>
            <ac:spMk id="8" creationId="{3F9EC849-8BC4-724B-998D-3342CF1396F1}"/>
          </ac:spMkLst>
        </pc:spChg>
        <pc:graphicFrameChg chg="del">
          <ac:chgData name="A2962" userId="2e85d08b-4339-4967-beb0-309111e7e1b3" providerId="ADAL" clId="{2D119498-2568-A345-A984-172DFBCEA678}" dt="2020-07-20T00:53:22.260" v="13" actId="478"/>
          <ac:graphicFrameMkLst>
            <pc:docMk/>
            <pc:sldMk cId="4269401009" sldId="535"/>
            <ac:graphicFrameMk id="7" creationId="{917877F9-D5AC-474B-AA6D-161A45049EEF}"/>
          </ac:graphicFrameMkLst>
        </pc:graphicFrameChg>
        <pc:picChg chg="del">
          <ac:chgData name="A2962" userId="2e85d08b-4339-4967-beb0-309111e7e1b3" providerId="ADAL" clId="{2D119498-2568-A345-A984-172DFBCEA678}" dt="2020-07-20T00:52:35.475" v="3" actId="478"/>
          <ac:picMkLst>
            <pc:docMk/>
            <pc:sldMk cId="4269401009" sldId="535"/>
            <ac:picMk id="2" creationId="{463C9588-9588-9643-824E-5174C65C5075}"/>
          </ac:picMkLst>
        </pc:picChg>
        <pc:picChg chg="add mod">
          <ac:chgData name="A2962" userId="2e85d08b-4339-4967-beb0-309111e7e1b3" providerId="ADAL" clId="{2D119498-2568-A345-A984-172DFBCEA678}" dt="2020-07-20T00:53:05.569" v="11" actId="1076"/>
          <ac:picMkLst>
            <pc:docMk/>
            <pc:sldMk cId="4269401009" sldId="535"/>
            <ac:picMk id="4" creationId="{7BC9CFF3-1049-9048-A090-45B4FE274AB3}"/>
          </ac:picMkLst>
        </pc:picChg>
        <pc:picChg chg="add mod">
          <ac:chgData name="A2962" userId="2e85d08b-4339-4967-beb0-309111e7e1b3" providerId="ADAL" clId="{2D119498-2568-A345-A984-172DFBCEA678}" dt="2020-07-20T00:53:18.047" v="12" actId="1076"/>
          <ac:picMkLst>
            <pc:docMk/>
            <pc:sldMk cId="4269401009" sldId="535"/>
            <ac:picMk id="6" creationId="{9A3382DC-18B1-1C4B-B3EC-6020DF32424A}"/>
          </ac:picMkLst>
        </pc:picChg>
      </pc:sldChg>
      <pc:sldChg chg="del">
        <pc:chgData name="A2962" userId="2e85d08b-4339-4967-beb0-309111e7e1b3" providerId="ADAL" clId="{2D119498-2568-A345-A984-172DFBCEA678}" dt="2020-07-20T00:52:26.434" v="2" actId="2696"/>
        <pc:sldMkLst>
          <pc:docMk/>
          <pc:sldMk cId="3722249515" sldId="544"/>
        </pc:sldMkLst>
      </pc:sldChg>
    </pc:docChg>
  </pc:docChgLst>
  <pc:docChgLst>
    <pc:chgData name="게스트 사용자" userId="S::urn:spo:anon#c60b75114021dba4ba2b6a2ed8c78ef64296f5f1dca7138ec3ba19ca7ec37d78::" providerId="AD" clId="Web-{87958FB6-F7D9-4D05-AEBD-90D1CF273578}"/>
    <pc:docChg chg="modSld">
      <pc:chgData name="게스트 사용자" userId="S::urn:spo:anon#c60b75114021dba4ba2b6a2ed8c78ef64296f5f1dca7138ec3ba19ca7ec37d78::" providerId="AD" clId="Web-{87958FB6-F7D9-4D05-AEBD-90D1CF273578}" dt="2020-07-17T00:47:44.392" v="17"/>
      <pc:docMkLst>
        <pc:docMk/>
      </pc:docMkLst>
      <pc:sldChg chg="delSp modSp">
        <pc:chgData name="게스트 사용자" userId="S::urn:spo:anon#c60b75114021dba4ba2b6a2ed8c78ef64296f5f1dca7138ec3ba19ca7ec37d78::" providerId="AD" clId="Web-{87958FB6-F7D9-4D05-AEBD-90D1CF273578}" dt="2020-07-17T00:47:44.392" v="17"/>
        <pc:sldMkLst>
          <pc:docMk/>
          <pc:sldMk cId="2727866118" sldId="526"/>
        </pc:sldMkLst>
        <pc:spChg chg="mod">
          <ac:chgData name="게스트 사용자" userId="S::urn:spo:anon#c60b75114021dba4ba2b6a2ed8c78ef64296f5f1dca7138ec3ba19ca7ec37d78::" providerId="AD" clId="Web-{87958FB6-F7D9-4D05-AEBD-90D1CF273578}" dt="2020-07-17T00:47:38.424" v="14" actId="20577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게스트 사용자" userId="S::urn:spo:anon#c60b75114021dba4ba2b6a2ed8c78ef64296f5f1dca7138ec3ba19ca7ec37d78::" providerId="AD" clId="Web-{87958FB6-F7D9-4D05-AEBD-90D1CF273578}" dt="2020-07-17T00:47:44.392" v="17"/>
          <ac:picMkLst>
            <pc:docMk/>
            <pc:sldMk cId="2727866118" sldId="526"/>
            <ac:picMk id="4" creationId="{67829882-09F8-B940-9417-788ED0A24AA6}"/>
          </ac:picMkLst>
        </pc:picChg>
      </pc:sldChg>
    </pc:docChg>
  </pc:docChgLst>
  <pc:docChgLst>
    <pc:chgData name="A2962" userId="2e85d08b-4339-4967-beb0-309111e7e1b3" providerId="ADAL" clId="{F6E4F3B0-04EA-0149-A7E9-EFDF4A9965EC}"/>
    <pc:docChg chg="addSld modSld">
      <pc:chgData name="A2962" userId="2e85d08b-4339-4967-beb0-309111e7e1b3" providerId="ADAL" clId="{F6E4F3B0-04EA-0149-A7E9-EFDF4A9965EC}" dt="2020-07-16T03:40:08.747" v="0"/>
      <pc:docMkLst>
        <pc:docMk/>
      </pc:docMkLst>
      <pc:sldChg chg="add">
        <pc:chgData name="A2962" userId="2e85d08b-4339-4967-beb0-309111e7e1b3" providerId="ADAL" clId="{F6E4F3B0-04EA-0149-A7E9-EFDF4A9965EC}" dt="2020-07-16T03:40:08.747" v="0"/>
        <pc:sldMkLst>
          <pc:docMk/>
          <pc:sldMk cId="3722249515" sldId="544"/>
        </pc:sldMkLst>
      </pc:sldChg>
    </pc:docChg>
  </pc:docChgLst>
  <pc:docChgLst>
    <pc:chgData name="게스트 사용자" userId="S::urn:spo:anon#7ea46e767013b832cd7424851de51d69c62d1d6a9f5814164ea470f4d57cecd0::" providerId="AD" clId="Web-{32E4AE9F-50F3-0000-7F72-A4987C03C305}"/>
    <pc:docChg chg="modSld">
      <pc:chgData name="게스트 사용자" userId="S::urn:spo:anon#7ea46e767013b832cd7424851de51d69c62d1d6a9f5814164ea470f4d57cecd0::" providerId="AD" clId="Web-{32E4AE9F-50F3-0000-7F72-A4987C03C305}" dt="2021-02-26T02:06:59.391" v="7" actId="20577"/>
      <pc:docMkLst>
        <pc:docMk/>
      </pc:docMkLst>
      <pc:sldChg chg="modSp">
        <pc:chgData name="게스트 사용자" userId="S::urn:spo:anon#7ea46e767013b832cd7424851de51d69c62d1d6a9f5814164ea470f4d57cecd0::" providerId="AD" clId="Web-{32E4AE9F-50F3-0000-7F72-A4987C03C305}" dt="2021-02-26T02:06:59.391" v="7" actId="20577"/>
        <pc:sldMkLst>
          <pc:docMk/>
          <pc:sldMk cId="2474678988" sldId="256"/>
        </pc:sldMkLst>
        <pc:spChg chg="mod">
          <ac:chgData name="게스트 사용자" userId="S::urn:spo:anon#7ea46e767013b832cd7424851de51d69c62d1d6a9f5814164ea470f4d57cecd0::" providerId="AD" clId="Web-{32E4AE9F-50F3-0000-7F72-A4987C03C305}" dt="2021-02-26T02:06:59.391" v="7" actId="20577"/>
          <ac:spMkLst>
            <pc:docMk/>
            <pc:sldMk cId="2474678988" sldId="256"/>
            <ac:spMk id="3" creationId="{2161985B-9B6A-4572-82BC-68F0DD60674D}"/>
          </ac:spMkLst>
        </pc:spChg>
      </pc:sldChg>
    </pc:docChg>
  </pc:docChgLst>
  <pc:docChgLst>
    <pc:chgData name="A2962" userId="2e85d08b-4339-4967-beb0-309111e7e1b3" providerId="ADAL" clId="{DACB8104-9D3E-274E-95B2-BBF8EC534D73}"/>
    <pc:docChg chg="custSel addSld delSld modSld">
      <pc:chgData name="A2962" userId="2e85d08b-4339-4967-beb0-309111e7e1b3" providerId="ADAL" clId="{DACB8104-9D3E-274E-95B2-BBF8EC534D73}" dt="2020-09-28T03:58:12.205" v="68" actId="207"/>
      <pc:docMkLst>
        <pc:docMk/>
      </pc:docMkLst>
      <pc:sldChg chg="addSp modSp mod">
        <pc:chgData name="A2962" userId="2e85d08b-4339-4967-beb0-309111e7e1b3" providerId="ADAL" clId="{DACB8104-9D3E-274E-95B2-BBF8EC534D73}" dt="2020-09-21T00:50:17.472" v="39" actId="207"/>
        <pc:sldMkLst>
          <pc:docMk/>
          <pc:sldMk cId="1885002771" sldId="531"/>
        </pc:sldMkLst>
        <pc:spChg chg="add mod">
          <ac:chgData name="A2962" userId="2e85d08b-4339-4967-beb0-309111e7e1b3" providerId="ADAL" clId="{DACB8104-9D3E-274E-95B2-BBF8EC534D73}" dt="2020-09-21T00:50:17.472" v="39" actId="207"/>
          <ac:spMkLst>
            <pc:docMk/>
            <pc:sldMk cId="1885002771" sldId="531"/>
            <ac:spMk id="5" creationId="{5554CA85-5B4B-224E-B817-A2B0249E4B4F}"/>
          </ac:spMkLst>
        </pc:spChg>
      </pc:sldChg>
      <pc:sldChg chg="modSp">
        <pc:chgData name="A2962" userId="2e85d08b-4339-4967-beb0-309111e7e1b3" providerId="ADAL" clId="{DACB8104-9D3E-274E-95B2-BBF8EC534D73}" dt="2020-09-22T01:28:26.047" v="41"/>
        <pc:sldMkLst>
          <pc:docMk/>
          <pc:sldMk cId="2556037187" sldId="538"/>
        </pc:sldMkLst>
        <pc:graphicFrameChg chg="mod">
          <ac:chgData name="A2962" userId="2e85d08b-4339-4967-beb0-309111e7e1b3" providerId="ADAL" clId="{DACB8104-9D3E-274E-95B2-BBF8EC534D73}" dt="2020-09-22T01:28:26.047" v="41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del">
        <pc:chgData name="A2962" userId="2e85d08b-4339-4967-beb0-309111e7e1b3" providerId="ADAL" clId="{DACB8104-9D3E-274E-95B2-BBF8EC534D73}" dt="2020-09-21T00:50:58.396" v="40" actId="2696"/>
        <pc:sldMkLst>
          <pc:docMk/>
          <pc:sldMk cId="1830019640" sldId="539"/>
        </pc:sldMkLst>
      </pc:sldChg>
      <pc:sldChg chg="addSp delSp modSp add mod">
        <pc:chgData name="A2962" userId="2e85d08b-4339-4967-beb0-309111e7e1b3" providerId="ADAL" clId="{DACB8104-9D3E-274E-95B2-BBF8EC534D73}" dt="2020-09-28T03:58:12.205" v="68" actId="207"/>
        <pc:sldMkLst>
          <pc:docMk/>
          <pc:sldMk cId="1325105833" sldId="545"/>
        </pc:sldMkLst>
        <pc:spChg chg="add mod">
          <ac:chgData name="A2962" userId="2e85d08b-4339-4967-beb0-309111e7e1b3" providerId="ADAL" clId="{DACB8104-9D3E-274E-95B2-BBF8EC534D73}" dt="2020-09-28T03:58:12.205" v="68" actId="207"/>
          <ac:spMkLst>
            <pc:docMk/>
            <pc:sldMk cId="1325105833" sldId="545"/>
            <ac:spMk id="7" creationId="{9C2EBB77-DB4E-D64F-97D6-B06C0503C7DE}"/>
          </ac:spMkLst>
        </pc:spChg>
        <pc:picChg chg="del">
          <ac:chgData name="A2962" userId="2e85d08b-4339-4967-beb0-309111e7e1b3" providerId="ADAL" clId="{DACB8104-9D3E-274E-95B2-BBF8EC534D73}" dt="2020-09-28T03:57:03.424" v="43" actId="478"/>
          <ac:picMkLst>
            <pc:docMk/>
            <pc:sldMk cId="1325105833" sldId="545"/>
            <ac:picMk id="2" creationId="{00000000-0000-0000-0000-000000000000}"/>
          </ac:picMkLst>
        </pc:picChg>
        <pc:picChg chg="del">
          <ac:chgData name="A2962" userId="2e85d08b-4339-4967-beb0-309111e7e1b3" providerId="ADAL" clId="{DACB8104-9D3E-274E-95B2-BBF8EC534D73}" dt="2020-09-28T03:57:05.256" v="44" actId="478"/>
          <ac:picMkLst>
            <pc:docMk/>
            <pc:sldMk cId="1325105833" sldId="545"/>
            <ac:picMk id="5" creationId="{00000000-0000-0000-0000-000000000000}"/>
          </ac:picMkLst>
        </pc:picChg>
      </pc:sldChg>
    </pc:docChg>
  </pc:docChgLst>
  <pc:docChgLst>
    <pc:chgData name="A2962" userId="2e85d08b-4339-4967-beb0-309111e7e1b3" providerId="ADAL" clId="{F5F7F3E9-D7E0-4940-9939-97D186C4AF6F}"/>
    <pc:docChg chg="undo custSel addSld delSld modSld modMainMaster">
      <pc:chgData name="A2962" userId="2e85d08b-4339-4967-beb0-309111e7e1b3" providerId="ADAL" clId="{F5F7F3E9-D7E0-4940-9939-97D186C4AF6F}" dt="2020-11-18T04:12:21.601" v="667" actId="20577"/>
      <pc:docMkLst>
        <pc:docMk/>
      </pc:docMkLst>
      <pc:sldChg chg="modSp mod">
        <pc:chgData name="A2962" userId="2e85d08b-4339-4967-beb0-309111e7e1b3" providerId="ADAL" clId="{F5F7F3E9-D7E0-4940-9939-97D186C4AF6F}" dt="2020-10-08T03:54:45.437" v="411" actId="113"/>
        <pc:sldMkLst>
          <pc:docMk/>
          <pc:sldMk cId="2474678988" sldId="256"/>
        </pc:sldMkLst>
        <pc:spChg chg="mod">
          <ac:chgData name="A2962" userId="2e85d08b-4339-4967-beb0-309111e7e1b3" providerId="ADAL" clId="{F5F7F3E9-D7E0-4940-9939-97D186C4AF6F}" dt="2020-10-08T03:54:45.437" v="411" actId="113"/>
          <ac:spMkLst>
            <pc:docMk/>
            <pc:sldMk cId="2474678988" sldId="256"/>
            <ac:spMk id="3" creationId="{2161985B-9B6A-4572-82BC-68F0DD60674D}"/>
          </ac:spMkLst>
        </pc:spChg>
      </pc:sldChg>
      <pc:sldChg chg="addSp delSp modSp mod">
        <pc:chgData name="A2962" userId="2e85d08b-4339-4967-beb0-309111e7e1b3" providerId="ADAL" clId="{F5F7F3E9-D7E0-4940-9939-97D186C4AF6F}" dt="2020-10-08T03:54:36.803" v="410" actId="113"/>
        <pc:sldMkLst>
          <pc:docMk/>
          <pc:sldMk cId="2727866118" sldId="526"/>
        </pc:sldMkLst>
        <pc:spChg chg="mod">
          <ac:chgData name="A2962" userId="2e85d08b-4339-4967-beb0-309111e7e1b3" providerId="ADAL" clId="{F5F7F3E9-D7E0-4940-9939-97D186C4AF6F}" dt="2020-10-08T03:29:24.636" v="61" actId="14100"/>
          <ac:spMkLst>
            <pc:docMk/>
            <pc:sldMk cId="2727866118" sldId="526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4:36.803" v="410" actId="113"/>
          <ac:spMkLst>
            <pc:docMk/>
            <pc:sldMk cId="2727866118" sldId="52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29:33.072" v="62" actId="1076"/>
          <ac:spMkLst>
            <pc:docMk/>
            <pc:sldMk cId="2727866118" sldId="526"/>
            <ac:spMk id="10" creationId="{001E7B6C-25B9-493D-8F10-72F9A8319092}"/>
          </ac:spMkLst>
        </pc:spChg>
        <pc:picChg chg="del">
          <ac:chgData name="A2962" userId="2e85d08b-4339-4967-beb0-309111e7e1b3" providerId="ADAL" clId="{F5F7F3E9-D7E0-4940-9939-97D186C4AF6F}" dt="2020-10-08T03:26:34.222" v="9" actId="478"/>
          <ac:picMkLst>
            <pc:docMk/>
            <pc:sldMk cId="2727866118" sldId="526"/>
            <ac:picMk id="7" creationId="{A184F55F-B4DD-894A-B7DC-F0A48F114683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6" creationId="{BBBBC3FB-8349-8E40-A5C7-8A17F1757376}"/>
          </ac:picMkLst>
        </pc:picChg>
        <pc:picChg chg="add del mod">
          <ac:chgData name="A2962" userId="2e85d08b-4339-4967-beb0-309111e7e1b3" providerId="ADAL" clId="{F5F7F3E9-D7E0-4940-9939-97D186C4AF6F}" dt="2020-10-08T03:27:06.927" v="18" actId="478"/>
          <ac:picMkLst>
            <pc:docMk/>
            <pc:sldMk cId="2727866118" sldId="526"/>
            <ac:picMk id="1028" creationId="{4F2181DD-66A1-2742-BA0B-DDD12BA17969}"/>
          </ac:picMkLst>
        </pc:picChg>
        <pc:picChg chg="add mod">
          <ac:chgData name="A2962" userId="2e85d08b-4339-4967-beb0-309111e7e1b3" providerId="ADAL" clId="{F5F7F3E9-D7E0-4940-9939-97D186C4AF6F}" dt="2020-10-08T03:29:35.950" v="63" actId="1076"/>
          <ac:picMkLst>
            <pc:docMk/>
            <pc:sldMk cId="2727866118" sldId="526"/>
            <ac:picMk id="1030" creationId="{9702D8E0-46D2-D640-BC62-31568D41A99C}"/>
          </ac:picMkLst>
        </pc:picChg>
      </pc:sldChg>
      <pc:sldChg chg="delSp modSp mod">
        <pc:chgData name="A2962" userId="2e85d08b-4339-4967-beb0-309111e7e1b3" providerId="ADAL" clId="{F5F7F3E9-D7E0-4940-9939-97D186C4AF6F}" dt="2020-11-03T03:03:57.666" v="655"/>
        <pc:sldMkLst>
          <pc:docMk/>
          <pc:sldMk cId="3435636860" sldId="527"/>
        </pc:sldMkLst>
        <pc:spChg chg="mod">
          <ac:chgData name="A2962" userId="2e85d08b-4339-4967-beb0-309111e7e1b3" providerId="ADAL" clId="{F5F7F3E9-D7E0-4940-9939-97D186C4AF6F}" dt="2020-10-08T03:55:41.852" v="430" actId="113"/>
          <ac:spMkLst>
            <pc:docMk/>
            <pc:sldMk cId="3435636860" sldId="527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3:57.666" v="655"/>
          <ac:graphicFrameMkLst>
            <pc:docMk/>
            <pc:sldMk cId="3435636860" sldId="527"/>
            <ac:graphicFrameMk id="16" creationId="{2C3552AA-9BFD-4309-B55C-E1E9B76B1CAA}"/>
          </ac:graphicFrameMkLst>
        </pc:graphicFrameChg>
        <pc:picChg chg="del">
          <ac:chgData name="A2962" userId="2e85d08b-4339-4967-beb0-309111e7e1b3" providerId="ADAL" clId="{F5F7F3E9-D7E0-4940-9939-97D186C4AF6F}" dt="2020-10-15T03:19:27.651" v="623" actId="478"/>
          <ac:picMkLst>
            <pc:docMk/>
            <pc:sldMk cId="3435636860" sldId="527"/>
            <ac:picMk id="6" creationId="{1BC61EB4-BBF4-452A-B401-D92C38BB2DAB}"/>
          </ac:picMkLst>
        </pc:picChg>
      </pc:sldChg>
      <pc:sldChg chg="modSp mod">
        <pc:chgData name="A2962" userId="2e85d08b-4339-4967-beb0-309111e7e1b3" providerId="ADAL" clId="{F5F7F3E9-D7E0-4940-9939-97D186C4AF6F}" dt="2020-10-15T03:20:45.393" v="648" actId="20577"/>
        <pc:sldMkLst>
          <pc:docMk/>
          <pc:sldMk cId="392429272" sldId="528"/>
        </pc:sldMkLst>
        <pc:spChg chg="mod">
          <ac:chgData name="A2962" userId="2e85d08b-4339-4967-beb0-309111e7e1b3" providerId="ADAL" clId="{F5F7F3E9-D7E0-4940-9939-97D186C4AF6F}" dt="2020-10-08T03:56:06.850" v="436" actId="14100"/>
          <ac:spMkLst>
            <pc:docMk/>
            <pc:sldMk cId="392429272" sldId="528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15T03:20:45.393" v="648" actId="20577"/>
          <ac:spMkLst>
            <pc:docMk/>
            <pc:sldMk cId="392429272" sldId="528"/>
            <ac:spMk id="4" creationId="{CA07C3AE-9E8B-4186-99B7-1244CEFCE2EC}"/>
          </ac:spMkLst>
        </pc:spChg>
        <pc:spChg chg="mod">
          <ac:chgData name="A2962" userId="2e85d08b-4339-4967-beb0-309111e7e1b3" providerId="ADAL" clId="{F5F7F3E9-D7E0-4940-9939-97D186C4AF6F}" dt="2020-10-08T04:03:10.761" v="538" actId="20577"/>
          <ac:spMkLst>
            <pc:docMk/>
            <pc:sldMk cId="392429272" sldId="528"/>
            <ac:spMk id="5" creationId="{9D68A233-3D23-4295-9CC9-6388907E0279}"/>
          </ac:spMkLst>
        </pc:spChg>
        <pc:spChg chg="mod">
          <ac:chgData name="A2962" userId="2e85d08b-4339-4967-beb0-309111e7e1b3" providerId="ADAL" clId="{F5F7F3E9-D7E0-4940-9939-97D186C4AF6F}" dt="2020-10-08T04:02:55.911" v="520" actId="20577"/>
          <ac:spMkLst>
            <pc:docMk/>
            <pc:sldMk cId="392429272" sldId="528"/>
            <ac:spMk id="6" creationId="{F0F29820-87C6-4E73-AAE8-30266B888A89}"/>
          </ac:spMkLst>
        </pc:spChg>
        <pc:spChg chg="mod">
          <ac:chgData name="A2962" userId="2e85d08b-4339-4967-beb0-309111e7e1b3" providerId="ADAL" clId="{F5F7F3E9-D7E0-4940-9939-97D186C4AF6F}" dt="2020-10-08T04:03:14.501" v="554" actId="20577"/>
          <ac:spMkLst>
            <pc:docMk/>
            <pc:sldMk cId="392429272" sldId="528"/>
            <ac:spMk id="7" creationId="{D3919ACA-F4CC-48CE-B7C2-505BEFB52EA8}"/>
          </ac:spMkLst>
        </pc:spChg>
        <pc:spChg chg="mod">
          <ac:chgData name="A2962" userId="2e85d08b-4339-4967-beb0-309111e7e1b3" providerId="ADAL" clId="{F5F7F3E9-D7E0-4940-9939-97D186C4AF6F}" dt="2020-10-08T04:03:21.934" v="571" actId="20577"/>
          <ac:spMkLst>
            <pc:docMk/>
            <pc:sldMk cId="392429272" sldId="528"/>
            <ac:spMk id="8" creationId="{89E77DFE-1E5A-43AE-9C23-EA89361F1C49}"/>
          </ac:spMkLst>
        </pc:spChg>
        <pc:spChg chg="mod">
          <ac:chgData name="A2962" userId="2e85d08b-4339-4967-beb0-309111e7e1b3" providerId="ADAL" clId="{F5F7F3E9-D7E0-4940-9939-97D186C4AF6F}" dt="2020-10-08T04:02:52.784" v="507" actId="20577"/>
          <ac:spMkLst>
            <pc:docMk/>
            <pc:sldMk cId="392429272" sldId="528"/>
            <ac:spMk id="15" creationId="{C6440EFA-86C3-4B84-AF34-1C64453DA8FF}"/>
          </ac:spMkLst>
        </pc:spChg>
        <pc:spChg chg="mod">
          <ac:chgData name="A2962" userId="2e85d08b-4339-4967-beb0-309111e7e1b3" providerId="ADAL" clId="{F5F7F3E9-D7E0-4940-9939-97D186C4AF6F}" dt="2020-10-08T03:56:04.047" v="435" actId="1076"/>
          <ac:spMkLst>
            <pc:docMk/>
            <pc:sldMk cId="392429272" sldId="528"/>
            <ac:spMk id="17" creationId="{EF5FB384-1635-466D-A26A-33103C521FE3}"/>
          </ac:spMkLst>
        </pc:spChg>
        <pc:cxnChg chg="mod">
          <ac:chgData name="A2962" userId="2e85d08b-4339-4967-beb0-309111e7e1b3" providerId="ADAL" clId="{F5F7F3E9-D7E0-4940-9939-97D186C4AF6F}" dt="2020-10-08T04:03:37.783" v="609" actId="14100"/>
          <ac:cxnSpMkLst>
            <pc:docMk/>
            <pc:sldMk cId="392429272" sldId="528"/>
            <ac:cxnSpMk id="9" creationId="{1AEBBE27-804C-46D8-BF39-88FF267A71DA}"/>
          </ac:cxnSpMkLst>
        </pc:cxnChg>
      </pc:sldChg>
      <pc:sldChg chg="delSp modSp mod">
        <pc:chgData name="A2962" userId="2e85d08b-4339-4967-beb0-309111e7e1b3" providerId="ADAL" clId="{F5F7F3E9-D7E0-4940-9939-97D186C4AF6F}" dt="2020-11-03T03:06:14.304" v="657"/>
        <pc:sldMkLst>
          <pc:docMk/>
          <pc:sldMk cId="2973658751" sldId="529"/>
        </pc:sldMkLst>
        <pc:spChg chg="mod">
          <ac:chgData name="A2962" userId="2e85d08b-4339-4967-beb0-309111e7e1b3" providerId="ADAL" clId="{F5F7F3E9-D7E0-4940-9939-97D186C4AF6F}" dt="2020-10-08T03:55:47.937" v="431" actId="113"/>
          <ac:spMkLst>
            <pc:docMk/>
            <pc:sldMk cId="2973658751" sldId="529"/>
            <ac:spMk id="3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6:14.304" v="657"/>
          <ac:graphicFrameMkLst>
            <pc:docMk/>
            <pc:sldMk cId="2973658751" sldId="529"/>
            <ac:graphicFrameMk id="7" creationId="{3DBA4B99-0B15-4F13-9C1D-50B3394F4F16}"/>
          </ac:graphicFrameMkLst>
        </pc:graphicFrameChg>
        <pc:picChg chg="del">
          <ac:chgData name="A2962" userId="2e85d08b-4339-4967-beb0-309111e7e1b3" providerId="ADAL" clId="{F5F7F3E9-D7E0-4940-9939-97D186C4AF6F}" dt="2020-10-15T03:19:39.609" v="627" actId="478"/>
          <ac:picMkLst>
            <pc:docMk/>
            <pc:sldMk cId="2973658751" sldId="529"/>
            <ac:picMk id="2" creationId="{BBF55C5C-BC53-4F08-892F-F442C27FB298}"/>
          </ac:picMkLst>
        </pc:picChg>
      </pc:sldChg>
      <pc:sldChg chg="addSp delSp modSp mod">
        <pc:chgData name="A2962" userId="2e85d08b-4339-4967-beb0-309111e7e1b3" providerId="ADAL" clId="{F5F7F3E9-D7E0-4940-9939-97D186C4AF6F}" dt="2020-11-18T04:05:37.719" v="662" actId="1076"/>
        <pc:sldMkLst>
          <pc:docMk/>
          <pc:sldMk cId="1885002771" sldId="531"/>
        </pc:sldMkLst>
        <pc:spChg chg="mod">
          <ac:chgData name="A2962" userId="2e85d08b-4339-4967-beb0-309111e7e1b3" providerId="ADAL" clId="{F5F7F3E9-D7E0-4940-9939-97D186C4AF6F}" dt="2020-10-08T03:57:41.205" v="456" actId="14100"/>
          <ac:spMkLst>
            <pc:docMk/>
            <pc:sldMk cId="1885002771" sldId="53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7:44.734" v="457" actId="1076"/>
          <ac:spMkLst>
            <pc:docMk/>
            <pc:sldMk cId="1885002771" sldId="531"/>
            <ac:spMk id="4" creationId="{00000000-0000-0000-0000-000000000000}"/>
          </ac:spMkLst>
        </pc:spChg>
        <pc:spChg chg="add del mod">
          <ac:chgData name="A2962" userId="2e85d08b-4339-4967-beb0-309111e7e1b3" providerId="ADAL" clId="{F5F7F3E9-D7E0-4940-9939-97D186C4AF6F}" dt="2020-11-18T04:05:34.931" v="661" actId="478"/>
          <ac:spMkLst>
            <pc:docMk/>
            <pc:sldMk cId="1885002771" sldId="531"/>
            <ac:spMk id="5" creationId="{5554CA85-5B4B-224E-B817-A2B0249E4B4F}"/>
          </ac:spMkLst>
        </pc:spChg>
        <pc:picChg chg="add del">
          <ac:chgData name="A2962" userId="2e85d08b-4339-4967-beb0-309111e7e1b3" providerId="ADAL" clId="{F5F7F3E9-D7E0-4940-9939-97D186C4AF6F}" dt="2020-10-08T03:37:54.186" v="236" actId="478"/>
          <ac:picMkLst>
            <pc:docMk/>
            <pc:sldMk cId="1885002771" sldId="531"/>
            <ac:picMk id="2" creationId="{00000000-0000-0000-0000-000000000000}"/>
          </ac:picMkLst>
        </pc:picChg>
        <pc:picChg chg="add del mod">
          <ac:chgData name="A2962" userId="2e85d08b-4339-4967-beb0-309111e7e1b3" providerId="ADAL" clId="{F5F7F3E9-D7E0-4940-9939-97D186C4AF6F}" dt="2020-11-18T04:05:25.887" v="658" actId="478"/>
          <ac:picMkLst>
            <pc:docMk/>
            <pc:sldMk cId="1885002771" sldId="531"/>
            <ac:picMk id="7" creationId="{31EE4F95-63E6-0645-87A7-5439FE5FC0CE}"/>
          </ac:picMkLst>
        </pc:picChg>
        <pc:picChg chg="add mod">
          <ac:chgData name="A2962" userId="2e85d08b-4339-4967-beb0-309111e7e1b3" providerId="ADAL" clId="{F5F7F3E9-D7E0-4940-9939-97D186C4AF6F}" dt="2020-11-18T04:05:37.719" v="662" actId="1076"/>
          <ac:picMkLst>
            <pc:docMk/>
            <pc:sldMk cId="1885002771" sldId="531"/>
            <ac:picMk id="1026" creationId="{3710A01D-19D0-D84F-9D69-928ED8CE118E}"/>
          </ac:picMkLst>
        </pc:picChg>
      </pc:sldChg>
      <pc:sldChg chg="modSp mod">
        <pc:chgData name="A2962" userId="2e85d08b-4339-4967-beb0-309111e7e1b3" providerId="ADAL" clId="{F5F7F3E9-D7E0-4940-9939-97D186C4AF6F}" dt="2020-10-08T03:58:27.621" v="469" actId="113"/>
        <pc:sldMkLst>
          <pc:docMk/>
          <pc:sldMk cId="3991802441" sldId="532"/>
        </pc:sldMkLst>
        <pc:spChg chg="mod">
          <ac:chgData name="A2962" userId="2e85d08b-4339-4967-beb0-309111e7e1b3" providerId="ADAL" clId="{F5F7F3E9-D7E0-4940-9939-97D186C4AF6F}" dt="2020-10-08T03:58:27.621" v="469" actId="113"/>
          <ac:spMkLst>
            <pc:docMk/>
            <pc:sldMk cId="3991802441" sldId="532"/>
            <ac:spMk id="3" creationId="{FB7ED61F-9315-4F8F-A88C-D0EECDC203B6}"/>
          </ac:spMkLst>
        </pc:spChg>
        <pc:graphicFrameChg chg="modGraphic">
          <ac:chgData name="A2962" userId="2e85d08b-4339-4967-beb0-309111e7e1b3" providerId="ADAL" clId="{F5F7F3E9-D7E0-4940-9939-97D186C4AF6F}" dt="2020-10-08T03:40:51.393" v="404" actId="6549"/>
          <ac:graphicFrameMkLst>
            <pc:docMk/>
            <pc:sldMk cId="3991802441" sldId="532"/>
            <ac:graphicFrameMk id="4" creationId="{00000000-0000-0000-0000-000000000000}"/>
          </ac:graphicFrameMkLst>
        </pc:graphicFrameChg>
      </pc:sldChg>
      <pc:sldChg chg="modSp mod">
        <pc:chgData name="A2962" userId="2e85d08b-4339-4967-beb0-309111e7e1b3" providerId="ADAL" clId="{F5F7F3E9-D7E0-4940-9939-97D186C4AF6F}" dt="2020-10-08T03:55:10.321" v="419" actId="1036"/>
        <pc:sldMkLst>
          <pc:docMk/>
          <pc:sldMk cId="1617895960" sldId="534"/>
        </pc:sldMkLst>
        <pc:spChg chg="mod">
          <ac:chgData name="A2962" userId="2e85d08b-4339-4967-beb0-309111e7e1b3" providerId="ADAL" clId="{F5F7F3E9-D7E0-4940-9939-97D186C4AF6F}" dt="2020-10-08T03:55:10.321" v="419" actId="1036"/>
          <ac:spMkLst>
            <pc:docMk/>
            <pc:sldMk cId="1617895960" sldId="534"/>
            <ac:spMk id="8" creationId="{58BD77A1-72C8-439D-9D9E-993F0EFC5EA9}"/>
          </ac:spMkLst>
        </pc:spChg>
      </pc:sldChg>
      <pc:sldChg chg="addSp delSp modSp mod">
        <pc:chgData name="A2962" userId="2e85d08b-4339-4967-beb0-309111e7e1b3" providerId="ADAL" clId="{F5F7F3E9-D7E0-4940-9939-97D186C4AF6F}" dt="2020-10-15T03:41:50.831" v="654" actId="478"/>
        <pc:sldMkLst>
          <pc:docMk/>
          <pc:sldMk cId="4269401009" sldId="535"/>
        </pc:sldMkLst>
        <pc:spChg chg="del">
          <ac:chgData name="A2962" userId="2e85d08b-4339-4967-beb0-309111e7e1b3" providerId="ADAL" clId="{F5F7F3E9-D7E0-4940-9939-97D186C4AF6F}" dt="2020-10-08T04:05:16.446" v="614" actId="21"/>
          <ac:spMkLst>
            <pc:docMk/>
            <pc:sldMk cId="4269401009" sldId="535"/>
            <ac:spMk id="8" creationId="{3F9EC849-8BC4-724B-998D-3342CF1396F1}"/>
          </ac:spMkLst>
        </pc:spChg>
        <pc:spChg chg="mod">
          <ac:chgData name="A2962" userId="2e85d08b-4339-4967-beb0-309111e7e1b3" providerId="ADAL" clId="{F5F7F3E9-D7E0-4940-9939-97D186C4AF6F}" dt="2020-10-08T03:55:26.212" v="428" actId="1036"/>
          <ac:spMkLst>
            <pc:docMk/>
            <pc:sldMk cId="4269401009" sldId="535"/>
            <ac:spMk id="10" creationId="{5E4E6A49-BD0A-451B-8BC1-CC450D140EAE}"/>
          </ac:spMkLst>
        </pc:spChg>
        <pc:spChg chg="mod">
          <ac:chgData name="A2962" userId="2e85d08b-4339-4967-beb0-309111e7e1b3" providerId="ADAL" clId="{F5F7F3E9-D7E0-4940-9939-97D186C4AF6F}" dt="2020-10-08T03:55:31.467" v="429" actId="1076"/>
          <ac:spMkLst>
            <pc:docMk/>
            <pc:sldMk cId="4269401009" sldId="535"/>
            <ac:spMk id="11" creationId="{C3CAC950-25E7-48E4-98E1-9793EEDF4908}"/>
          </ac:spMkLst>
        </pc:spChg>
        <pc:picChg chg="del">
          <ac:chgData name="A2962" userId="2e85d08b-4339-4967-beb0-309111e7e1b3" providerId="ADAL" clId="{F5F7F3E9-D7E0-4940-9939-97D186C4AF6F}" dt="2020-10-08T04:03:58.074" v="610" actId="478"/>
          <ac:picMkLst>
            <pc:docMk/>
            <pc:sldMk cId="4269401009" sldId="535"/>
            <ac:picMk id="4" creationId="{7BC9CFF3-1049-9048-A090-45B4FE274AB3}"/>
          </ac:picMkLst>
        </pc:picChg>
        <pc:picChg chg="del">
          <ac:chgData name="A2962" userId="2e85d08b-4339-4967-beb0-309111e7e1b3" providerId="ADAL" clId="{F5F7F3E9-D7E0-4940-9939-97D186C4AF6F}" dt="2020-10-08T04:03:59.771" v="611" actId="478"/>
          <ac:picMkLst>
            <pc:docMk/>
            <pc:sldMk cId="4269401009" sldId="535"/>
            <ac:picMk id="6" creationId="{9A3382DC-18B1-1C4B-B3EC-6020DF32424A}"/>
          </ac:picMkLst>
        </pc:picChg>
        <pc:picChg chg="add del mod">
          <ac:chgData name="A2962" userId="2e85d08b-4339-4967-beb0-309111e7e1b3" providerId="ADAL" clId="{F5F7F3E9-D7E0-4940-9939-97D186C4AF6F}" dt="2020-10-15T03:41:50.831" v="654" actId="478"/>
          <ac:picMkLst>
            <pc:docMk/>
            <pc:sldMk cId="4269401009" sldId="535"/>
            <ac:picMk id="1026" creationId="{4790E0D2-9426-234D-BD94-668F8070ACA6}"/>
          </ac:picMkLst>
        </pc:picChg>
      </pc:sldChg>
      <pc:sldChg chg="addSp delSp modSp mod">
        <pc:chgData name="A2962" userId="2e85d08b-4339-4967-beb0-309111e7e1b3" providerId="ADAL" clId="{F5F7F3E9-D7E0-4940-9939-97D186C4AF6F}" dt="2020-10-08T04:05:35.212" v="619" actId="1076"/>
        <pc:sldMkLst>
          <pc:docMk/>
          <pc:sldMk cId="2268145518" sldId="536"/>
        </pc:sldMkLst>
        <pc:spChg chg="mod">
          <ac:chgData name="A2962" userId="2e85d08b-4339-4967-beb0-309111e7e1b3" providerId="ADAL" clId="{F5F7F3E9-D7E0-4940-9939-97D186C4AF6F}" dt="2020-10-08T03:56:39.272" v="441" actId="14100"/>
          <ac:spMkLst>
            <pc:docMk/>
            <pc:sldMk cId="2268145518" sldId="53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42.567" v="442" actId="1076"/>
          <ac:spMkLst>
            <pc:docMk/>
            <pc:sldMk cId="2268145518" sldId="536"/>
            <ac:spMk id="7" creationId="{84A72186-BAC6-41B3-ACC7-E621463902A3}"/>
          </ac:spMkLst>
        </pc:spChg>
        <pc:spChg chg="add mod">
          <ac:chgData name="A2962" userId="2e85d08b-4339-4967-beb0-309111e7e1b3" providerId="ADAL" clId="{F5F7F3E9-D7E0-4940-9939-97D186C4AF6F}" dt="2020-10-08T04:05:26.301" v="616" actId="1076"/>
          <ac:spMkLst>
            <pc:docMk/>
            <pc:sldMk cId="2268145518" sldId="536"/>
            <ac:spMk id="11" creationId="{6EDBD1F9-36C1-684B-91B3-012DFA4CB11F}"/>
          </ac:spMkLst>
        </pc:spChg>
        <pc:picChg chg="del">
          <ac:chgData name="A2962" userId="2e85d08b-4339-4967-beb0-309111e7e1b3" providerId="ADAL" clId="{F5F7F3E9-D7E0-4940-9939-97D186C4AF6F}" dt="2020-10-08T03:32:21.330" v="226" actId="478"/>
          <ac:picMkLst>
            <pc:docMk/>
            <pc:sldMk cId="2268145518" sldId="536"/>
            <ac:picMk id="2" creationId="{C2B93D7E-4A24-7147-B4D7-27A218AE535A}"/>
          </ac:picMkLst>
        </pc:picChg>
        <pc:picChg chg="add del mod">
          <ac:chgData name="A2962" userId="2e85d08b-4339-4967-beb0-309111e7e1b3" providerId="ADAL" clId="{F5F7F3E9-D7E0-4940-9939-97D186C4AF6F}" dt="2020-10-08T04:02:29.377" v="483" actId="478"/>
          <ac:picMkLst>
            <pc:docMk/>
            <pc:sldMk cId="2268145518" sldId="536"/>
            <ac:picMk id="8" creationId="{3E9BA957-D3C4-1348-8074-D8DE52B3D0B7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9" creationId="{2F3E4244-75D1-FE44-BF08-584315810729}"/>
          </ac:picMkLst>
        </pc:picChg>
        <pc:picChg chg="add mod">
          <ac:chgData name="A2962" userId="2e85d08b-4339-4967-beb0-309111e7e1b3" providerId="ADAL" clId="{F5F7F3E9-D7E0-4940-9939-97D186C4AF6F}" dt="2020-10-08T04:05:35.212" v="619" actId="1076"/>
          <ac:picMkLst>
            <pc:docMk/>
            <pc:sldMk cId="2268145518" sldId="536"/>
            <ac:picMk id="10" creationId="{A33C8F45-56AE-5C40-B612-BE4AC40320F6}"/>
          </ac:picMkLst>
        </pc:picChg>
      </pc:sldChg>
      <pc:sldChg chg="modSp mod">
        <pc:chgData name="A2962" userId="2e85d08b-4339-4967-beb0-309111e7e1b3" providerId="ADAL" clId="{F5F7F3E9-D7E0-4940-9939-97D186C4AF6F}" dt="2020-10-08T03:57:22.685" v="451" actId="6559"/>
        <pc:sldMkLst>
          <pc:docMk/>
          <pc:sldMk cId="1096553722" sldId="537"/>
        </pc:sldMkLst>
        <pc:spChg chg="mod">
          <ac:chgData name="A2962" userId="2e85d08b-4339-4967-beb0-309111e7e1b3" providerId="ADAL" clId="{F5F7F3E9-D7E0-4940-9939-97D186C4AF6F}" dt="2020-10-08T03:57:22.685" v="451" actId="6559"/>
          <ac:spMkLst>
            <pc:docMk/>
            <pc:sldMk cId="1096553722" sldId="537"/>
            <ac:spMk id="4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32:05.877" v="225" actId="20577"/>
          <ac:spMkLst>
            <pc:docMk/>
            <pc:sldMk cId="1096553722" sldId="537"/>
            <ac:spMk id="5" creationId="{5CAF6820-46F8-4814-801E-8E9206DF3CBE}"/>
          </ac:spMkLst>
        </pc:spChg>
      </pc:sldChg>
      <pc:sldChg chg="modSp mod">
        <pc:chgData name="A2962" userId="2e85d08b-4339-4967-beb0-309111e7e1b3" providerId="ADAL" clId="{F5F7F3E9-D7E0-4940-9939-97D186C4AF6F}" dt="2020-11-03T03:05:57.567" v="656"/>
        <pc:sldMkLst>
          <pc:docMk/>
          <pc:sldMk cId="2556037187" sldId="538"/>
        </pc:sldMkLst>
        <pc:spChg chg="mod">
          <ac:chgData name="A2962" userId="2e85d08b-4339-4967-beb0-309111e7e1b3" providerId="ADAL" clId="{F5F7F3E9-D7E0-4940-9939-97D186C4AF6F}" dt="2020-10-08T03:57:30.049" v="453" actId="14100"/>
          <ac:spMkLst>
            <pc:docMk/>
            <pc:sldMk cId="2556037187" sldId="538"/>
            <ac:spMk id="4" creationId="{FB7ED61F-9315-4F8F-A88C-D0EECDC203B6}"/>
          </ac:spMkLst>
        </pc:spChg>
        <pc:graphicFrameChg chg="mod modGraphic">
          <ac:chgData name="A2962" userId="2e85d08b-4339-4967-beb0-309111e7e1b3" providerId="ADAL" clId="{F5F7F3E9-D7E0-4940-9939-97D186C4AF6F}" dt="2020-11-03T03:05:57.567" v="656"/>
          <ac:graphicFrameMkLst>
            <pc:docMk/>
            <pc:sldMk cId="2556037187" sldId="538"/>
            <ac:graphicFrameMk id="6" creationId="{18B6D8C4-6AD8-4015-BB12-4B86495E6D5D}"/>
          </ac:graphicFrameMkLst>
        </pc:graphicFrameChg>
      </pc:sldChg>
      <pc:sldChg chg="addSp delSp modSp del mod">
        <pc:chgData name="A2962" userId="2e85d08b-4339-4967-beb0-309111e7e1b3" providerId="ADAL" clId="{F5F7F3E9-D7E0-4940-9939-97D186C4AF6F}" dt="2020-10-15T03:21:24.243" v="651" actId="2696"/>
        <pc:sldMkLst>
          <pc:docMk/>
          <pc:sldMk cId="938196349" sldId="540"/>
        </pc:sldMkLst>
        <pc:spChg chg="mod">
          <ac:chgData name="A2962" userId="2e85d08b-4339-4967-beb0-309111e7e1b3" providerId="ADAL" clId="{F5F7F3E9-D7E0-4940-9939-97D186C4AF6F}" dt="2020-10-08T03:57:53.231" v="460" actId="14100"/>
          <ac:spMkLst>
            <pc:docMk/>
            <pc:sldMk cId="938196349" sldId="540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3:48.785" v="406"/>
          <ac:spMkLst>
            <pc:docMk/>
            <pc:sldMk cId="938196349" sldId="540"/>
            <ac:spMk id="4" creationId="{00000000-0000-0000-0000-000000000000}"/>
          </ac:spMkLst>
        </pc:spChg>
        <pc:picChg chg="add mod">
          <ac:chgData name="A2962" userId="2e85d08b-4339-4967-beb0-309111e7e1b3" providerId="ADAL" clId="{F5F7F3E9-D7E0-4940-9939-97D186C4AF6F}" dt="2020-10-08T03:39:10.921" v="336" actId="1076"/>
          <ac:picMkLst>
            <pc:docMk/>
            <pc:sldMk cId="938196349" sldId="540"/>
            <ac:picMk id="6" creationId="{0F00190E-1508-1044-A445-C30B3E4C65A8}"/>
          </ac:picMkLst>
        </pc:picChg>
        <pc:picChg chg="del">
          <ac:chgData name="A2962" userId="2e85d08b-4339-4967-beb0-309111e7e1b3" providerId="ADAL" clId="{F5F7F3E9-D7E0-4940-9939-97D186C4AF6F}" dt="2020-10-08T03:38:57.588" v="333" actId="478"/>
          <ac:picMkLst>
            <pc:docMk/>
            <pc:sldMk cId="938196349" sldId="540"/>
            <ac:picMk id="7" creationId="{00000000-0000-0000-0000-000000000000}"/>
          </ac:picMkLst>
        </pc:picChg>
      </pc:sldChg>
      <pc:sldChg chg="addSp delSp modSp mod">
        <pc:chgData name="A2962" userId="2e85d08b-4339-4967-beb0-309111e7e1b3" providerId="ADAL" clId="{F5F7F3E9-D7E0-4940-9939-97D186C4AF6F}" dt="2020-11-18T04:06:30.143" v="666" actId="1076"/>
        <pc:sldMkLst>
          <pc:docMk/>
          <pc:sldMk cId="944064762" sldId="541"/>
        </pc:sldMkLst>
        <pc:spChg chg="mod">
          <ac:chgData name="A2962" userId="2e85d08b-4339-4967-beb0-309111e7e1b3" providerId="ADAL" clId="{F5F7F3E9-D7E0-4940-9939-97D186C4AF6F}" dt="2020-10-08T03:58:09.673" v="465" actId="1076"/>
          <ac:spMkLst>
            <pc:docMk/>
            <pc:sldMk cId="944064762" sldId="541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12.440" v="466" actId="1076"/>
          <ac:spMkLst>
            <pc:docMk/>
            <pc:sldMk cId="944064762" sldId="541"/>
            <ac:spMk id="4" creationId="{00000000-0000-0000-0000-000000000000}"/>
          </ac:spMkLst>
        </pc:spChg>
        <pc:picChg chg="del">
          <ac:chgData name="A2962" userId="2e85d08b-4339-4967-beb0-309111e7e1b3" providerId="ADAL" clId="{F5F7F3E9-D7E0-4940-9939-97D186C4AF6F}" dt="2020-11-18T04:06:25.925" v="663" actId="478"/>
          <ac:picMkLst>
            <pc:docMk/>
            <pc:sldMk cId="944064762" sldId="541"/>
            <ac:picMk id="2" creationId="{00000000-0000-0000-0000-000000000000}"/>
          </ac:picMkLst>
        </pc:picChg>
        <pc:picChg chg="del">
          <ac:chgData name="A2962" userId="2e85d08b-4339-4967-beb0-309111e7e1b3" providerId="ADAL" clId="{F5F7F3E9-D7E0-4940-9939-97D186C4AF6F}" dt="2020-11-18T04:06:26.476" v="664" actId="478"/>
          <ac:picMkLst>
            <pc:docMk/>
            <pc:sldMk cId="944064762" sldId="541"/>
            <ac:picMk id="5" creationId="{00000000-0000-0000-0000-000000000000}"/>
          </ac:picMkLst>
        </pc:picChg>
        <pc:picChg chg="add mod">
          <ac:chgData name="A2962" userId="2e85d08b-4339-4967-beb0-309111e7e1b3" providerId="ADAL" clId="{F5F7F3E9-D7E0-4940-9939-97D186C4AF6F}" dt="2020-11-18T04:06:30.143" v="666" actId="1076"/>
          <ac:picMkLst>
            <pc:docMk/>
            <pc:sldMk cId="944064762" sldId="541"/>
            <ac:picMk id="2050" creationId="{5CD95FB0-6986-6D41-9F00-26A6456A1448}"/>
          </ac:picMkLst>
        </pc:picChg>
      </pc:sldChg>
      <pc:sldChg chg="modSp mod">
        <pc:chgData name="A2962" userId="2e85d08b-4339-4967-beb0-309111e7e1b3" providerId="ADAL" clId="{F5F7F3E9-D7E0-4940-9939-97D186C4AF6F}" dt="2020-11-18T04:12:21.601" v="667" actId="20577"/>
        <pc:sldMkLst>
          <pc:docMk/>
          <pc:sldMk cId="483016138" sldId="542"/>
        </pc:sldMkLst>
        <pc:spChg chg="mod">
          <ac:chgData name="A2962" userId="2e85d08b-4339-4967-beb0-309111e7e1b3" providerId="ADAL" clId="{F5F7F3E9-D7E0-4940-9939-97D186C4AF6F}" dt="2020-10-08T03:58:46.393" v="476" actId="1076"/>
          <ac:spMkLst>
            <pc:docMk/>
            <pc:sldMk cId="483016138" sldId="542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8:48.891" v="477" actId="1076"/>
          <ac:spMkLst>
            <pc:docMk/>
            <pc:sldMk cId="483016138" sldId="542"/>
            <ac:spMk id="4" creationId="{5CAF6820-46F8-4814-801E-8E9206DF3CBE}"/>
          </ac:spMkLst>
        </pc:spChg>
        <pc:graphicFrameChg chg="modGraphic">
          <ac:chgData name="A2962" userId="2e85d08b-4339-4967-beb0-309111e7e1b3" providerId="ADAL" clId="{F5F7F3E9-D7E0-4940-9939-97D186C4AF6F}" dt="2020-11-18T04:12:21.601" v="667" actId="20577"/>
          <ac:graphicFrameMkLst>
            <pc:docMk/>
            <pc:sldMk cId="483016138" sldId="542"/>
            <ac:graphicFrameMk id="5" creationId="{00000000-0000-0000-0000-000000000000}"/>
          </ac:graphicFrameMkLst>
        </pc:graphicFrameChg>
      </pc:sldChg>
      <pc:sldChg chg="modSp mod">
        <pc:chgData name="A2962" userId="2e85d08b-4339-4967-beb0-309111e7e1b3" providerId="ADAL" clId="{F5F7F3E9-D7E0-4940-9939-97D186C4AF6F}" dt="2020-10-08T03:59:01.279" v="482" actId="1076"/>
        <pc:sldMkLst>
          <pc:docMk/>
          <pc:sldMk cId="1519255291" sldId="543"/>
        </pc:sldMkLst>
        <pc:spChg chg="mod">
          <ac:chgData name="A2962" userId="2e85d08b-4339-4967-beb0-309111e7e1b3" providerId="ADAL" clId="{F5F7F3E9-D7E0-4940-9939-97D186C4AF6F}" dt="2020-10-08T03:58:59.302" v="481" actId="1076"/>
          <ac:spMkLst>
            <pc:docMk/>
            <pc:sldMk cId="1519255291" sldId="543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9:01.279" v="482" actId="1076"/>
          <ac:spMkLst>
            <pc:docMk/>
            <pc:sldMk cId="1519255291" sldId="543"/>
            <ac:spMk id="4" creationId="{5CAF6820-46F8-4814-801E-8E9206DF3CBE}"/>
          </ac:spMkLst>
        </pc:spChg>
      </pc:sldChg>
      <pc:sldChg chg="del">
        <pc:chgData name="A2962" userId="2e85d08b-4339-4967-beb0-309111e7e1b3" providerId="ADAL" clId="{F5F7F3E9-D7E0-4940-9939-97D186C4AF6F}" dt="2020-10-08T03:31:26.073" v="134" actId="2696"/>
        <pc:sldMkLst>
          <pc:docMk/>
          <pc:sldMk cId="675639171" sldId="544"/>
        </pc:sldMkLst>
      </pc:sldChg>
      <pc:sldChg chg="del">
        <pc:chgData name="A2962" userId="2e85d08b-4339-4967-beb0-309111e7e1b3" providerId="ADAL" clId="{F5F7F3E9-D7E0-4940-9939-97D186C4AF6F}" dt="2020-10-08T03:40:44.691" v="403" actId="2696"/>
        <pc:sldMkLst>
          <pc:docMk/>
          <pc:sldMk cId="1325105833" sldId="545"/>
        </pc:sldMkLst>
      </pc:sldChg>
      <pc:sldChg chg="addSp delSp modSp add del mod">
        <pc:chgData name="A2962" userId="2e85d08b-4339-4967-beb0-309111e7e1b3" providerId="ADAL" clId="{F5F7F3E9-D7E0-4940-9939-97D186C4AF6F}" dt="2020-10-08T04:02:35.276" v="485" actId="2696"/>
        <pc:sldMkLst>
          <pc:docMk/>
          <pc:sldMk cId="539983574" sldId="546"/>
        </pc:sldMkLst>
        <pc:spChg chg="mod">
          <ac:chgData name="A2962" userId="2e85d08b-4339-4967-beb0-309111e7e1b3" providerId="ADAL" clId="{F5F7F3E9-D7E0-4940-9939-97D186C4AF6F}" dt="2020-10-08T03:56:52.721" v="445" actId="113"/>
          <ac:spMkLst>
            <pc:docMk/>
            <pc:sldMk cId="539983574" sldId="546"/>
            <ac:spMk id="3" creationId="{FB7ED61F-9315-4F8F-A88C-D0EECDC203B6}"/>
          </ac:spMkLst>
        </pc:spChg>
        <pc:spChg chg="mod">
          <ac:chgData name="A2962" userId="2e85d08b-4339-4967-beb0-309111e7e1b3" providerId="ADAL" clId="{F5F7F3E9-D7E0-4940-9939-97D186C4AF6F}" dt="2020-10-08T03:56:55.820" v="446" actId="1076"/>
          <ac:spMkLst>
            <pc:docMk/>
            <pc:sldMk cId="539983574" sldId="546"/>
            <ac:spMk id="7" creationId="{84A72186-BAC6-41B3-ACC7-E621463902A3}"/>
          </ac:spMkLst>
        </pc:spChg>
        <pc:picChg chg="del">
          <ac:chgData name="A2962" userId="2e85d08b-4339-4967-beb0-309111e7e1b3" providerId="ADAL" clId="{F5F7F3E9-D7E0-4940-9939-97D186C4AF6F}" dt="2020-10-08T03:32:31.922" v="229" actId="478"/>
          <ac:picMkLst>
            <pc:docMk/>
            <pc:sldMk cId="539983574" sldId="546"/>
            <ac:picMk id="2" creationId="{C2B93D7E-4A24-7147-B4D7-27A218AE535A}"/>
          </ac:picMkLst>
        </pc:picChg>
        <pc:picChg chg="add mod">
          <ac:chgData name="A2962" userId="2e85d08b-4339-4967-beb0-309111e7e1b3" providerId="ADAL" clId="{F5F7F3E9-D7E0-4940-9939-97D186C4AF6F}" dt="2020-10-08T03:33:54.472" v="231" actId="1076"/>
          <ac:picMkLst>
            <pc:docMk/>
            <pc:sldMk cId="539983574" sldId="546"/>
            <ac:picMk id="3074" creationId="{2296C939-5202-1641-8D74-B74790638451}"/>
          </ac:picMkLst>
        </pc:picChg>
      </pc:sldChg>
      <pc:sldMasterChg chg="modSp">
        <pc:chgData name="A2962" userId="2e85d08b-4339-4967-beb0-309111e7e1b3" providerId="ADAL" clId="{F5F7F3E9-D7E0-4940-9939-97D186C4AF6F}" dt="2020-10-08T03:53:02.863" v="405"/>
        <pc:sldMasterMkLst>
          <pc:docMk/>
          <pc:sldMasterMk cId="2357368219" sldId="2147483648"/>
        </pc:sldMasterMkLst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2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3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4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5" creationId="{00000000-0000-0000-0000-000000000000}"/>
          </ac:spMkLst>
        </pc:spChg>
        <pc:spChg chg="mod">
          <ac:chgData name="A2962" userId="2e85d08b-4339-4967-beb0-309111e7e1b3" providerId="ADAL" clId="{F5F7F3E9-D7E0-4940-9939-97D186C4AF6F}" dt="2020-10-08T03:53:02.863" v="405"/>
          <ac:spMkLst>
            <pc:docMk/>
            <pc:sldMasterMk cId="2357368219" sldId="2147483648"/>
            <ac:spMk id="6" creationId="{00000000-0000-0000-0000-000000000000}"/>
          </ac:spMkLst>
        </pc:spChg>
      </pc:sldMasterChg>
    </pc:docChg>
  </pc:docChgLst>
  <pc:docChgLst>
    <pc:chgData name="게스트 사용자" userId="S::urn:spo:anon#ff3c1fde6bcccb5c9c23f90cc3cb5df9cad97c1804cc454228377eb52365cbb7::" providerId="AD" clId="Web-{30B8573B-A2BF-DF4E-54DE-D738C606A861}"/>
    <pc:docChg chg="modSld">
      <pc:chgData name="게스트 사용자" userId="S::urn:spo:anon#ff3c1fde6bcccb5c9c23f90cc3cb5df9cad97c1804cc454228377eb52365cbb7::" providerId="AD" clId="Web-{30B8573B-A2BF-DF4E-54DE-D738C606A861}" dt="2020-10-15T11:36:40.660" v="1" actId="20577"/>
      <pc:docMkLst>
        <pc:docMk/>
      </pc:docMkLst>
      <pc:sldChg chg="modSp">
        <pc:chgData name="게스트 사용자" userId="S::urn:spo:anon#ff3c1fde6bcccb5c9c23f90cc3cb5df9cad97c1804cc454228377eb52365cbb7::" providerId="AD" clId="Web-{30B8573B-A2BF-DF4E-54DE-D738C606A861}" dt="2020-10-15T11:36:40.660" v="1" actId="20577"/>
        <pc:sldMkLst>
          <pc:docMk/>
          <pc:sldMk cId="2474678988" sldId="256"/>
        </pc:sldMkLst>
        <pc:spChg chg="mod">
          <ac:chgData name="게스트 사용자" userId="S::urn:spo:anon#ff3c1fde6bcccb5c9c23f90cc3cb5df9cad97c1804cc454228377eb52365cbb7::" providerId="AD" clId="Web-{30B8573B-A2BF-DF4E-54DE-D738C606A861}" dt="2020-10-15T11:36:40.660" v="1" actId="20577"/>
          <ac:spMkLst>
            <pc:docMk/>
            <pc:sldMk cId="2474678988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C7511-ED10-6F4E-8055-51A74C87DAF6}" type="datetimeFigureOut">
              <a:rPr kumimoji="1" lang="ko-KR" altLang="en-US" smtClean="0"/>
              <a:t>2021-02-25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89F1-62F2-524E-A01E-577C583094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8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6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9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7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2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A681611-13E1-4FDA-99E7-A5DC5908C8F0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2742F41-5C87-47B0-AD50-40FD0C0F98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6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lato.co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arum.daum.net/convention/checklist#Check7" TargetMode="External"/><Relationship Id="rId13" Type="http://schemas.openxmlformats.org/officeDocument/2006/relationships/hyperlink" Target="http://darum.daum.net/convention/checklist#Check12" TargetMode="External"/><Relationship Id="rId18" Type="http://schemas.openxmlformats.org/officeDocument/2006/relationships/hyperlink" Target="http://darum.daum.net/convention/checklist#Check17" TargetMode="External"/><Relationship Id="rId3" Type="http://schemas.openxmlformats.org/officeDocument/2006/relationships/hyperlink" Target="http://darum.daum.net/convention/checklist#Check2" TargetMode="External"/><Relationship Id="rId7" Type="http://schemas.openxmlformats.org/officeDocument/2006/relationships/hyperlink" Target="http://darum.daum.net/convention/checklist#Check6" TargetMode="External"/><Relationship Id="rId12" Type="http://schemas.openxmlformats.org/officeDocument/2006/relationships/hyperlink" Target="http://darum.daum.net/convention/checklist#Check11" TargetMode="External"/><Relationship Id="rId17" Type="http://schemas.openxmlformats.org/officeDocument/2006/relationships/hyperlink" Target="http://darum.daum.net/convention/checklist#Check16" TargetMode="External"/><Relationship Id="rId2" Type="http://schemas.openxmlformats.org/officeDocument/2006/relationships/hyperlink" Target="http://darum.daum.net/convention/checklist#Check1" TargetMode="External"/><Relationship Id="rId16" Type="http://schemas.openxmlformats.org/officeDocument/2006/relationships/hyperlink" Target="http://darum.daum.net/convention/checklist#Check15" TargetMode="External"/><Relationship Id="rId20" Type="http://schemas.openxmlformats.org/officeDocument/2006/relationships/hyperlink" Target="http://darum.daum.net/convention/checklist#Check1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rum.daum.net/convention/checklist#Check5" TargetMode="External"/><Relationship Id="rId11" Type="http://schemas.openxmlformats.org/officeDocument/2006/relationships/hyperlink" Target="http://darum.daum.net/convention/checklist#Check10" TargetMode="External"/><Relationship Id="rId5" Type="http://schemas.openxmlformats.org/officeDocument/2006/relationships/hyperlink" Target="http://darum.daum.net/convention/checklist#Check4" TargetMode="External"/><Relationship Id="rId15" Type="http://schemas.openxmlformats.org/officeDocument/2006/relationships/hyperlink" Target="http://darum.daum.net/convention/checklist#Check14" TargetMode="External"/><Relationship Id="rId10" Type="http://schemas.openxmlformats.org/officeDocument/2006/relationships/hyperlink" Target="http://darum.daum.net/convention/checklist#Check9" TargetMode="External"/><Relationship Id="rId19" Type="http://schemas.openxmlformats.org/officeDocument/2006/relationships/hyperlink" Target="http://darum.daum.net/convention/checklist#Check18" TargetMode="External"/><Relationship Id="rId4" Type="http://schemas.openxmlformats.org/officeDocument/2006/relationships/hyperlink" Target="http://darum.daum.net/convention/checklist#Check3" TargetMode="External"/><Relationship Id="rId9" Type="http://schemas.openxmlformats.org/officeDocument/2006/relationships/hyperlink" Target="http://darum.daum.net/convention/checklist#Check8" TargetMode="External"/><Relationship Id="rId14" Type="http://schemas.openxmlformats.org/officeDocument/2006/relationships/hyperlink" Target="http://darum.daum.net/convention/checklist#Check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kao.ai/" TargetMode="External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ovenapp.io/project/54e0zMgPUrt8IJ5U9Y4j9T3FHnZq1VEZ#YIkq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1985B-9B6A-4572-82BC-68F0DD60674D}"/>
              </a:ext>
            </a:extLst>
          </p:cNvPr>
          <p:cNvSpPr txBox="1"/>
          <p:nvPr/>
        </p:nvSpPr>
        <p:spPr>
          <a:xfrm>
            <a:off x="652490" y="1823937"/>
            <a:ext cx="110310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웹디자인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ko-KR" altLang="en-US" sz="3600" b="1" err="1">
                <a:solidFill>
                  <a:schemeClr val="bg1"/>
                </a:solidFill>
                <a:latin typeface="Malgun Gothic"/>
                <a:ea typeface="Malgun Gothic"/>
              </a:rPr>
              <a:t>웹퍼블리셔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) </a:t>
            </a:r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과정</a:t>
            </a:r>
            <a:endParaRPr lang="en-US" altLang="ko-KR" sz="3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en-US" altLang="ko-KR" sz="36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3600">
                <a:solidFill>
                  <a:schemeClr val="bg1"/>
                </a:solidFill>
                <a:latin typeface="Malgun Gothic"/>
                <a:ea typeface="Malgun Gothic"/>
              </a:rPr>
              <a:t>2021.02.26 ~ 2021.04.05</a:t>
            </a:r>
            <a:endParaRPr lang="en-US" altLang="ko-KR" sz="16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4068" y="4133801"/>
            <a:ext cx="336791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포트폴리오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>
                <a:ea typeface="맑은 고딕"/>
                <a:hlinkClick r:id="rId2"/>
              </a:rPr>
              <a:t>http://flato.co.kr/</a:t>
            </a:r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467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0878C2-5A7D-4006-A238-CAF1E983C1C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본인 사이트를 보고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사용성 테스트를 해본다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77941"/>
              </p:ext>
            </p:extLst>
          </p:nvPr>
        </p:nvGraphicFramePr>
        <p:xfrm>
          <a:off x="3843425" y="268230"/>
          <a:ext cx="8127999" cy="62849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2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측정기준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세부기준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피실험자의 반응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행동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말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질문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이동경로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경과시간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특이사항 등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13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과제완수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</a:t>
                      </a:r>
                      <a:r>
                        <a:rPr lang="en-US" altLang="ko-KR" sz="1600"/>
                        <a:t>(FAQ, </a:t>
                      </a:r>
                      <a:r>
                        <a:rPr lang="ko-KR" altLang="en-US" sz="1600"/>
                        <a:t>진행자에게 직접 질문 등</a:t>
                      </a:r>
                      <a:r>
                        <a:rPr lang="en-US" altLang="ko-KR" sz="1600"/>
                        <a:t>)</a:t>
                      </a:r>
                      <a:r>
                        <a:rPr lang="ko-KR" altLang="en-US" sz="1600"/>
                        <a:t>을 받지 않고 완료하는 데 성 공함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V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받았고 완료함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받지 않고 부분적으로 성 공함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참여자가 노력은 했으나 과제 수 행을 완료하지 못함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 스스로 과제 수행을 포기 함</a:t>
                      </a:r>
                      <a:r>
                        <a:rPr lang="en-US" altLang="ko-KR" sz="1600"/>
                        <a:t>.(</a:t>
                      </a:r>
                      <a:r>
                        <a:rPr lang="ko-KR" altLang="en-US" sz="1600"/>
                        <a:t>실패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총 소요 시 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과제를 완료하는 데 필요한 시간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 횟수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 과제 완수를 방해하는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8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오류 원인 분석 </a:t>
                      </a:r>
                      <a:r>
                        <a:rPr lang="en-US" altLang="ko-KR" sz="1600"/>
                        <a:t>( </a:t>
                      </a:r>
                      <a:r>
                        <a:rPr lang="ko-KR" altLang="en-US" sz="1600"/>
                        <a:t>관 찰 자 의 주관 적 견해 기 </a:t>
                      </a:r>
                      <a:r>
                        <a:rPr lang="ko-KR" altLang="en-US" sz="1600" err="1"/>
                        <a:t>록</a:t>
                      </a:r>
                      <a:r>
                        <a:rPr lang="en-US" altLang="ko-KR" sz="1600"/>
                        <a:t>)</a:t>
                      </a:r>
                    </a:p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예상 동선을 벗어나게 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혼동을 일으키는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에러를 발생시키는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 수행 완료가 아님에도 참여 자가 과제 수행이 완료되었다고 여기는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55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</a:t>
            </a:r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Jquery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C8763A-AB0D-4EA6-9A28-48684D95D62E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B6D8C4-6AD8-4015-BB12-4B86495E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6882"/>
              </p:ext>
            </p:extLst>
          </p:nvPr>
        </p:nvGraphicFramePr>
        <p:xfrm>
          <a:off x="650488" y="1157598"/>
          <a:ext cx="10889022" cy="1373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186555">
                <a:tc>
                  <a:txBody>
                    <a:bodyPr/>
                    <a:lstStyle/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 이벤트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명령문</a:t>
                      </a:r>
                    </a:p>
                    <a:p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$(this).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modal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열기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$('#modal').show();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닫기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button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클릭했을 때 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hide()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 button').click(function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$('#modal').hide();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slide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now = 1,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보여지는 이미지를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= 100;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이미지의 가로사이즈를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setInterval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(function(){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//if(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참일경우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실행문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else{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거짓일 경우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첫번째 두번째 이미지일 경우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if(now&lt;3){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: (width * now * (-1) ) + '%'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now++ // now = now + 1;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ul').animate({left : 0})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=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" altLang="ko-Kore-KR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},1000) // 3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마다 실행</a:t>
                      </a:r>
                    </a:p>
                    <a:p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pPr latinLnBrk="1"/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0AA0A7-71D9-5F41-9146-C85658CD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89" y="333046"/>
            <a:ext cx="6701388" cy="18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5844"/>
            <a:ext cx="11031067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6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9791" y="583465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심미성 구성요소 설계하기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결과물 </a:t>
            </a:r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960EA4-B9F2-495A-BB53-6F78286CAE3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0A01D-19D0-D84F-9D69-928ED8CE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696"/>
            <a:ext cx="121920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8306" y="59885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매체별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구성요소 설계하기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모바일 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0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EC261F-4562-480B-9E75-41F706752F31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D95FB0-6986-6D41-9F00-26A6456A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8" y="1273208"/>
            <a:ext cx="617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6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33869"/>
              </p:ext>
            </p:extLst>
          </p:nvPr>
        </p:nvGraphicFramePr>
        <p:xfrm>
          <a:off x="652490" y="1565185"/>
          <a:ext cx="107924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경결함</a:t>
                      </a:r>
                      <a:r>
                        <a:rPr lang="ko-KR" altLang="en-US" sz="14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다른 요소와의 연관성으로 인해 요구 사항과는 맞지 않는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단순 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사항은 준수하였으나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사용자의 편리를 위해 개선되는 것이 바람직하다고 생각되는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83087"/>
              </p:ext>
            </p:extLst>
          </p:nvPr>
        </p:nvGraphicFramePr>
        <p:xfrm>
          <a:off x="652490" y="3863873"/>
          <a:ext cx="1079246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적합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결과가 정상인 경우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기능에 결함이 있는 경우 수용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정상으로 인정되는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677200" y="5367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5BD5A-7B43-46E1-8961-4B58216C353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0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24737" y="53030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27587"/>
              </p:ext>
            </p:extLst>
          </p:nvPr>
        </p:nvGraphicFramePr>
        <p:xfrm>
          <a:off x="794038" y="1702912"/>
          <a:ext cx="107479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유형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Layout </a:t>
                      </a:r>
                      <a:r>
                        <a:rPr lang="ko-KR" altLang="en-US" sz="1400"/>
                        <a:t>색상 계획이 목표 대상에게 적절한가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애니메이션에 로고가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메뉴에 아이콘이 사용되었는가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CI/BI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컬러가 회사의 이미지와 부합하는가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로고의 크기가 </a:t>
                      </a:r>
                      <a:r>
                        <a:rPr lang="en-US" altLang="ko-KR" sz="1400"/>
                        <a:t>000x000</a:t>
                      </a:r>
                      <a:r>
                        <a:rPr lang="ko-KR" altLang="en-US" sz="1400"/>
                        <a:t>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내비게이션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메뉴의 개수는 </a:t>
                      </a: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개 이하인가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메뉴가 </a:t>
                      </a: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단을 넘지 않았는가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대비가 지켜졌는가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포인트 컬러를 적절한 곳에 사용하였는가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페이지별</a:t>
                      </a:r>
                      <a:r>
                        <a:rPr lang="ko-KR" altLang="en-US" sz="1400"/>
                        <a:t> 여백을 잘 지켰는가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화면 회전 시 별도의 레이아웃이 적용되었는가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C50B26-E079-4BCA-A14D-909658D12C0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0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28610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63283" y="504015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콘텐츠 사용성 수정 보완하기 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매체 기능적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74367"/>
              </p:ext>
            </p:extLst>
          </p:nvPr>
        </p:nvGraphicFramePr>
        <p:xfrm>
          <a:off x="459746" y="1663272"/>
          <a:ext cx="11134493" cy="9935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2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항목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584" marR="100584" marT="19403" marB="194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확인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4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웹표준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"/>
                        </a:rPr>
                        <a:t>(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필수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) HTML validator 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통과했는가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3"/>
                        </a:rPr>
                        <a:t>(필수) CSS validator 통과했는가?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15">
                <a:tc rowSpan="2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코딩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컨벤션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1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4"/>
                        </a:rPr>
                        <a:t>(필수) Cross Browsing 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(Window)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IE8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IE11(</a:t>
                      </a:r>
                      <a:r>
                        <a:rPr lang="ko-KR" altLang="en-US" sz="1400" kern="0">
                          <a:effectLst/>
                        </a:rPr>
                        <a:t>주</a:t>
                      </a:r>
                      <a:r>
                        <a:rPr lang="en-US" altLang="ko-KR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IE9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IE7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(Mac)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(Android)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4.1 (</a:t>
                      </a:r>
                      <a:r>
                        <a:rPr lang="ko-KR" sz="1400" kern="0">
                          <a:effectLst/>
                        </a:rPr>
                        <a:t>주</a:t>
                      </a:r>
                      <a:r>
                        <a:rPr lang="en-US" sz="1400" kern="0">
                          <a:effectLst/>
                        </a:rPr>
                        <a:t>0S)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(iOS)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7.x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6.x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5.x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Daum TV+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5"/>
                        </a:rPr>
                        <a:t>해당서비스의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Doctype을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6"/>
                        </a:rPr>
                        <a:t>레이아웃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가이드를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7"/>
                        </a:rPr>
                        <a:t>heading룰이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7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8"/>
                        </a:rPr>
                        <a:t>Link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9"/>
                        </a:rPr>
                        <a:t>image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0"/>
                        </a:rPr>
                        <a:t>image가 가이드맞게 Sprite 되었는가?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1"/>
                        </a:rPr>
                        <a:t>image의 src경로가 로컬이 아닌 서버경로로 바꿨는가?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2"/>
                        </a:rPr>
                        <a:t>링크영역이 올바른지 체크해보았는가?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3"/>
                        </a:rPr>
                        <a:t>CSS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14263">
                <a:tc rowSpan="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접근성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4"/>
                        </a:rPr>
                        <a:t>(필수) 본문바로가기 및 스킵네비게이션을 제공하는가?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5"/>
                        </a:rPr>
                        <a:t>(필수) 텍스트가 아닌 콘텐츠에 적절한 대체 콘텐츠가 제공이 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6"/>
                        </a:rPr>
                        <a:t>(필수) 새창링크에 target="_blank" 속성이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7"/>
                        </a:rPr>
                        <a:t>(필수) 링크 및 마우스이벤트요소가 키보드컨트롤로 모두 접근이 가능한가?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8"/>
                        </a:rPr>
                        <a:t>온라인 서식요소(form, input...)가 접근성인 구조로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9"/>
                        </a:rPr>
                        <a:t>table요소가 데이터테이블로서 사용되며 접근성에 맞게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0"/>
                        </a:rPr>
                        <a:t>(필수) frame, iframe에 title제공을 해주는가?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2A17F6-F768-4C9C-AB75-F1652C0A1329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5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1" y="306466"/>
            <a:ext cx="739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650488" y="1234938"/>
            <a:ext cx="19876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참고 사이트 주소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001E7B6C-25B9-493D-8F10-72F9A8319092}"/>
              </a:ext>
            </a:extLst>
          </p:cNvPr>
          <p:cNvSpPr txBox="1"/>
          <p:nvPr/>
        </p:nvSpPr>
        <p:spPr>
          <a:xfrm>
            <a:off x="2710515" y="1217026"/>
            <a:ext cx="3921512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</a:t>
            </a:r>
            <a:r>
              <a:rPr lang="en-US" err="1">
                <a:ea typeface="+mn-lt"/>
                <a:cs typeface="+mn-lt"/>
                <a:hlinkClick r:id="rId3"/>
              </a:rPr>
              <a:t>kakao.ai</a:t>
            </a:r>
            <a:r>
              <a:rPr lang="en-US">
                <a:ea typeface="+mn-lt"/>
                <a:cs typeface="+mn-lt"/>
                <a:hlinkClick r:id="rId3"/>
              </a:rPr>
              <a:t>/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30E374-E60F-4668-B942-76B788F217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108392-4731-4B9D-B260-B37C2A1B54D7}"/>
              </a:ext>
            </a:extLst>
          </p:cNvPr>
          <p:cNvSpPr txBox="1"/>
          <p:nvPr/>
        </p:nvSpPr>
        <p:spPr>
          <a:xfrm>
            <a:off x="7450205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기초데이터 수집하기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F000F-2308-0540-A519-9761C8A7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8" y="-680332"/>
            <a:ext cx="6292850" cy="152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데이터 분석 체크리스트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77D836-F55A-4856-947B-C4486A2B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88351"/>
              </p:ext>
            </p:extLst>
          </p:nvPr>
        </p:nvGraphicFramePr>
        <p:xfrm>
          <a:off x="880844" y="1960235"/>
          <a:ext cx="10603684" cy="446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921">
                  <a:extLst>
                    <a:ext uri="{9D8B030D-6E8A-4147-A177-3AD203B41FA5}">
                      <a16:colId xmlns:a16="http://schemas.microsoft.com/office/drawing/2014/main" val="2343610589"/>
                    </a:ext>
                  </a:extLst>
                </a:gridCol>
                <a:gridCol w="6222368">
                  <a:extLst>
                    <a:ext uri="{9D8B030D-6E8A-4147-A177-3AD203B41FA5}">
                      <a16:colId xmlns:a16="http://schemas.microsoft.com/office/drawing/2014/main" val="990716045"/>
                    </a:ext>
                  </a:extLst>
                </a:gridCol>
                <a:gridCol w="864591">
                  <a:extLst>
                    <a:ext uri="{9D8B030D-6E8A-4147-A177-3AD203B41FA5}">
                      <a16:colId xmlns:a16="http://schemas.microsoft.com/office/drawing/2014/main" val="1497099537"/>
                    </a:ext>
                  </a:extLst>
                </a:gridCol>
                <a:gridCol w="865804">
                  <a:extLst>
                    <a:ext uri="{9D8B030D-6E8A-4147-A177-3AD203B41FA5}">
                      <a16:colId xmlns:a16="http://schemas.microsoft.com/office/drawing/2014/main" val="3764861943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분석내용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YES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NO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8527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 구조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분류에 대한 이해가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0216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구성 형태와 체계가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06939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레이블링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네임명이 쉽고 이해가 </a:t>
                      </a:r>
                      <a:r>
                        <a:rPr lang="ko-KR" altLang="en-US" sz="1400" err="1"/>
                        <a:t>빠른가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97636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네비게이션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정보를 빨리 찾을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67904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링크를 표현하고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이해하고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선택하는 데 문제가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92563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가독성이 좋은가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49358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인터페이스가 직관적인가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0303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보충 설명이 없이도 의미를 파악할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14381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비주얼</a:t>
                      </a:r>
                      <a:r>
                        <a:rPr lang="en-US" altLang="ko-KR" sz="1400"/>
                        <a:t>(GUI) </a:t>
                      </a:r>
                      <a:r>
                        <a:rPr lang="ko-KR" altLang="en-US" sz="1400"/>
                        <a:t>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사용자층에 맞는 디자인 요소들이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4372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그래픽 요소가 적절한가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01555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마케팅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데이터의 신뢰성을 보여 주고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5721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커뮤니티에 대한 부분에 문제는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1568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F2D5F9-B366-4DCE-AD10-31285316554D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BD77A1-72C8-439D-9D9E-993F0EFC5EA9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AA51-7062-42E8-A72B-F1BC040BFF43}"/>
              </a:ext>
            </a:extLst>
          </p:cNvPr>
          <p:cNvSpPr txBox="1"/>
          <p:nvPr/>
        </p:nvSpPr>
        <p:spPr>
          <a:xfrm>
            <a:off x="7450205" y="52891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레퍼런스 조사 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 분석하기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9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23C3DE-2838-AE4E-9D7F-FBAFBDBE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0" y="1127804"/>
            <a:ext cx="9112875" cy="55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웹디자인기능사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3A30F-4525-BD4A-B52C-7582E3C4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0696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9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HTML5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3552AA-9BFD-4309-B55C-E1E9B76B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8006"/>
              </p:ext>
            </p:extLst>
          </p:nvPr>
        </p:nvGraphicFramePr>
        <p:xfrm>
          <a:off x="647699" y="1120695"/>
          <a:ext cx="10889021" cy="40892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1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 lang="ko"&gt;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&lt;meta charset="UTF-8"&gt;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&lt;title&gt;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&lt;/title&gt;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&lt;link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="stylesheet"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/jquery-3.5.1.min.js"&gt;&lt;/script&gt;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class="wrap"&gt;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class="nav-depth1"&gt;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파트너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자동차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스마트악세서리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class="slide"&gt;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="./images/slide1.jpg"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intelligence"&gt;&lt;/li&gt;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="./images/slide2.jpg"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이제 카카오에서도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불러보세요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헤이카카오앱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: 5.0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12.0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이상을 지원합니다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="./images/slide3.png"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작고 똑똑한 스마트 스피커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class="container"&gt;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class="tab"&gt;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class="on"&gt;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일상을 바꾸는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="#"&gt;- 10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정기정검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공지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카카오홈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 채용 안내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[event]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="./images/gallery1.jpeg"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="./images/gallery2.jpeg"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="./images/gallery3.jpeg"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banner.jpg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alt="Life + AI We are everywhere"&gt;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class="col3"&gt;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="./images/ico1.svg"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 계정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="./images/ico2.svg"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음악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="./images/ico3.svg"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추가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="./images/ico4.svg"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class="copyright"&gt;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&lt;address&gt;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경기도 부천시 상동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© 2020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Enterprise. The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trademark of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Kakaocorp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&lt;/address&gt;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kakaoTalk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id="modal"&gt;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class="inner"&gt;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alt=""&gt;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FFF1285-1EFF-4C4F-8F53-3F44A7DC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20" y="358508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3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CSS3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2801FB-A7E0-4908-A30D-37F8E5D895DC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DBA4B99-0B15-4F13-9C1D-50B3394F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01635"/>
              </p:ext>
            </p:extLst>
          </p:nvPr>
        </p:nvGraphicFramePr>
        <p:xfrm>
          <a:off x="652489" y="1120699"/>
          <a:ext cx="10889021" cy="55431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2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@charset "UTF-8";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0;padding: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16px;color: #000; line-height: 1.5;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box-sizing: border-box;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text-decoration: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list-style: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.wrap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 auto;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h1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140px;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50% no-repeat;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li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40px 50px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border-bottom: 3px solid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relative;z-index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transition: max-height .5s;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w1200 h300 */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ul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320px;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20px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&gt; section, 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section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cursor: pointer;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192px;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center;line-height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70px;left: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yellow;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span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float: right;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font-family: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13px;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#999;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li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시험에서는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사용하지 마세요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안먹음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209px;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.col2 h2, .col3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0;line-height: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flex-wrap: wrap;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49%; height: 49%;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1px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ddd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25px auto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0 30px;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.copyright address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font-style: normal;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0;right: 0;bottom: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(0,0,0,.8);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.inner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inline-block;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3px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button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-35px;right: -35px;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70px;height: 70px;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DB36F92-59C5-B34B-8B39-A692460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83" y="517084"/>
            <a:ext cx="5699427" cy="9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A07C3AE-9E8B-4186-99B7-1244CEFCE2EC}"/>
              </a:ext>
            </a:extLst>
          </p:cNvPr>
          <p:cNvSpPr/>
          <p:nvPr/>
        </p:nvSpPr>
        <p:spPr>
          <a:xfrm>
            <a:off x="4547507" y="2617470"/>
            <a:ext cx="2979963" cy="68580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카카오 아이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D68A233-3D23-4295-9CC9-6388907E0279}"/>
              </a:ext>
            </a:extLst>
          </p:cNvPr>
          <p:cNvSpPr/>
          <p:nvPr/>
        </p:nvSpPr>
        <p:spPr>
          <a:xfrm>
            <a:off x="5052060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제품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0F29820-87C6-4E73-AAE8-30266B888A89}"/>
              </a:ext>
            </a:extLst>
          </p:cNvPr>
          <p:cNvSpPr/>
          <p:nvPr/>
        </p:nvSpPr>
        <p:spPr>
          <a:xfrm>
            <a:off x="2740098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서비스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D3919ACA-F4CC-48CE-B7C2-505BEFB52EA8}"/>
              </a:ext>
            </a:extLst>
          </p:cNvPr>
          <p:cNvSpPr/>
          <p:nvPr/>
        </p:nvSpPr>
        <p:spPr>
          <a:xfrm>
            <a:off x="7364022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파트너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9E77DFE-1E5A-43AE-9C23-EA89361F1C49}"/>
              </a:ext>
            </a:extLst>
          </p:cNvPr>
          <p:cNvSpPr/>
          <p:nvPr/>
        </p:nvSpPr>
        <p:spPr>
          <a:xfrm>
            <a:off x="9675984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회원서비스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EBBE27-804C-46D8-BF39-88FF267A71D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29325" y="3303271"/>
            <a:ext cx="8164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FC49F9-BF01-46BB-A630-E0577B4D22B0}"/>
              </a:ext>
            </a:extLst>
          </p:cNvPr>
          <p:cNvCxnSpPr/>
          <p:nvPr/>
        </p:nvCxnSpPr>
        <p:spPr>
          <a:xfrm>
            <a:off x="1405401" y="3646170"/>
            <a:ext cx="92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A8618E-A03D-4E25-BFAC-99E2F884597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653249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2241C2-4478-48F4-B96F-74FBEAF2D331}"/>
              </a:ext>
            </a:extLst>
          </p:cNvPr>
          <p:cNvCxnSpPr/>
          <p:nvPr/>
        </p:nvCxnSpPr>
        <p:spPr>
          <a:xfrm>
            <a:off x="1405401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F643B7-47DD-4D86-BEB3-6190BAC05E4A}"/>
              </a:ext>
            </a:extLst>
          </p:cNvPr>
          <p:cNvCxnSpPr>
            <a:stCxn id="6" idx="0"/>
          </p:cNvCxnSpPr>
          <p:nvPr/>
        </p:nvCxnSpPr>
        <p:spPr>
          <a:xfrm flipV="1">
            <a:off x="3717363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47CEA3-BAEF-4E86-9B1B-F6F0325C2706}"/>
              </a:ext>
            </a:extLst>
          </p:cNvPr>
          <p:cNvCxnSpPr>
            <a:stCxn id="7" idx="0"/>
          </p:cNvCxnSpPr>
          <p:nvPr/>
        </p:nvCxnSpPr>
        <p:spPr>
          <a:xfrm flipV="1">
            <a:off x="8341287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6440EFA-86C3-4B84-AF34-1C64453DA8FF}"/>
              </a:ext>
            </a:extLst>
          </p:cNvPr>
          <p:cNvSpPr/>
          <p:nvPr/>
        </p:nvSpPr>
        <p:spPr>
          <a:xfrm>
            <a:off x="428136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0A5432-C094-430A-B9C5-78AA032834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5FB384-1635-466D-A26A-33103C521FE3}"/>
              </a:ext>
            </a:extLst>
          </p:cNvPr>
          <p:cNvSpPr txBox="1"/>
          <p:nvPr/>
        </p:nvSpPr>
        <p:spPr>
          <a:xfrm>
            <a:off x="7364022" y="475743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7877F9-D5AC-474B-AA6D-161A4504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28820"/>
              </p:ext>
            </p:extLst>
          </p:nvPr>
        </p:nvGraphicFramePr>
        <p:xfrm>
          <a:off x="650488" y="1120696"/>
          <a:ext cx="10889022" cy="53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369116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014783-D7EA-4F1E-A685-251C23216D1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A72186-BAC6-41B3-ACC7-E621463902A3}"/>
              </a:ext>
            </a:extLst>
          </p:cNvPr>
          <p:cNvSpPr txBox="1"/>
          <p:nvPr/>
        </p:nvSpPr>
        <p:spPr>
          <a:xfrm>
            <a:off x="7410966" y="475743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 err="1">
                <a:solidFill>
                  <a:schemeClr val="bg1"/>
                </a:solidFill>
              </a:rPr>
              <a:t>메인페이지</a:t>
            </a:r>
            <a:r>
              <a:rPr lang="ko-KR" altLang="en-US">
                <a:solidFill>
                  <a:schemeClr val="bg1"/>
                </a:solidFill>
              </a:rPr>
              <a:t> 디자인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BD1F9-36C1-684B-91B3-012DFA4CB11F}"/>
              </a:ext>
            </a:extLst>
          </p:cNvPr>
          <p:cNvSpPr txBox="1"/>
          <p:nvPr/>
        </p:nvSpPr>
        <p:spPr>
          <a:xfrm>
            <a:off x="648486" y="1273797"/>
            <a:ext cx="780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>
                <a:hlinkClick r:id="rId2"/>
              </a:rPr>
              <a:t>https://ovenapp.io/project/54e0zMgPUrt8IJ5U9Y4j9T3FHnZq1VEZ - YIkqr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A0715-5E01-E94B-8AEF-9D7036B61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6" y="1880381"/>
            <a:ext cx="9951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</dc:title>
  <dc:creator>Park</dc:creator>
  <cp:revision>1</cp:revision>
  <dcterms:created xsi:type="dcterms:W3CDTF">2017-03-18T09:11:01Z</dcterms:created>
  <dcterms:modified xsi:type="dcterms:W3CDTF">2021-02-26T02:25:01Z</dcterms:modified>
</cp:coreProperties>
</file>